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2" r:id="rId3"/>
    <p:sldId id="259" r:id="rId4"/>
    <p:sldId id="265" r:id="rId5"/>
    <p:sldId id="264" r:id="rId6"/>
    <p:sldId id="256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3" d="100"/>
          <a:sy n="73" d="100"/>
        </p:scale>
        <p:origin x="3552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8/22/2025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8/22/2025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8/22/2025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8/22/2025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4E8771-5E0E-08CB-8CD7-4E25C1BF032B}"/>
              </a:ext>
            </a:extLst>
          </p:cNvPr>
          <p:cNvSpPr txBox="1"/>
          <p:nvPr/>
        </p:nvSpPr>
        <p:spPr>
          <a:xfrm>
            <a:off x="258903" y="5215098"/>
            <a:ext cx="634019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トレーはこちらへ</a:t>
            </a:r>
            <a:endParaRPr lang="en-US" altLang="ja-JP" sz="6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お戻しください</a:t>
            </a:r>
            <a:endParaRPr lang="en-US" altLang="ja-JP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FF420B2-7C87-7FC6-BFD9-078A77080F6A}"/>
              </a:ext>
            </a:extLst>
          </p:cNvPr>
          <p:cNvSpPr txBox="1"/>
          <p:nvPr/>
        </p:nvSpPr>
        <p:spPr>
          <a:xfrm rot="10800000">
            <a:off x="258903" y="2678185"/>
            <a:ext cx="634019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トレーはこちらへ</a:t>
            </a:r>
            <a:endParaRPr lang="en-US" altLang="ja-JP" sz="6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お戻しください</a:t>
            </a:r>
            <a:endParaRPr lang="en-US" altLang="ja-JP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0974956-7A85-3BCF-7F89-330E02400BF5}"/>
              </a:ext>
            </a:extLst>
          </p:cNvPr>
          <p:cNvGrpSpPr/>
          <p:nvPr/>
        </p:nvGrpSpPr>
        <p:grpSpPr>
          <a:xfrm>
            <a:off x="548640" y="5169794"/>
            <a:ext cx="5760720" cy="2024093"/>
            <a:chOff x="548640" y="5116454"/>
            <a:chExt cx="5760720" cy="2024093"/>
          </a:xfrm>
        </p:grpSpPr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47E46AA2-4C6C-330C-592B-DCB9DA97866F}"/>
                </a:ext>
              </a:extLst>
            </p:cNvPr>
            <p:cNvSpPr txBox="1"/>
            <p:nvPr/>
          </p:nvSpPr>
          <p:spPr>
            <a:xfrm>
              <a:off x="1284821" y="5116454"/>
              <a:ext cx="4288353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40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トレーはこちらへ</a:t>
              </a:r>
              <a:endParaRPr lang="en-US" altLang="ja-JP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4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お戻しください</a:t>
              </a:r>
              <a:endParaRPr lang="en-US" altLang="ja-JP" sz="4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" name="矢印: 下 1">
              <a:extLst>
                <a:ext uri="{FF2B5EF4-FFF2-40B4-BE49-F238E27FC236}">
                  <a16:creationId xmlns:a16="http://schemas.microsoft.com/office/drawing/2014/main" id="{A697207B-885D-E169-B272-9075BE514765}"/>
                </a:ext>
              </a:extLst>
            </p:cNvPr>
            <p:cNvSpPr/>
            <p:nvPr/>
          </p:nvSpPr>
          <p:spPr>
            <a:xfrm>
              <a:off x="2564130" y="6483247"/>
              <a:ext cx="1783080" cy="657300"/>
            </a:xfrm>
            <a:prstGeom prst="downArrow">
              <a:avLst>
                <a:gd name="adj1" fmla="val 50000"/>
                <a:gd name="adj2" fmla="val 57843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矢印: 下 2">
              <a:extLst>
                <a:ext uri="{FF2B5EF4-FFF2-40B4-BE49-F238E27FC236}">
                  <a16:creationId xmlns:a16="http://schemas.microsoft.com/office/drawing/2014/main" id="{619A5002-F16E-6097-51EB-B668978AED6D}"/>
                </a:ext>
              </a:extLst>
            </p:cNvPr>
            <p:cNvSpPr/>
            <p:nvPr/>
          </p:nvSpPr>
          <p:spPr>
            <a:xfrm>
              <a:off x="548640" y="6483247"/>
              <a:ext cx="1783080" cy="657300"/>
            </a:xfrm>
            <a:prstGeom prst="downArrow">
              <a:avLst>
                <a:gd name="adj1" fmla="val 50000"/>
                <a:gd name="adj2" fmla="val 57843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矢印: 下 3">
              <a:extLst>
                <a:ext uri="{FF2B5EF4-FFF2-40B4-BE49-F238E27FC236}">
                  <a16:creationId xmlns:a16="http://schemas.microsoft.com/office/drawing/2014/main" id="{283F65AB-C7FB-59F9-4715-A8A012E37C7A}"/>
                </a:ext>
              </a:extLst>
            </p:cNvPr>
            <p:cNvSpPr/>
            <p:nvPr/>
          </p:nvSpPr>
          <p:spPr>
            <a:xfrm>
              <a:off x="4526280" y="6483247"/>
              <a:ext cx="1783080" cy="657300"/>
            </a:xfrm>
            <a:prstGeom prst="downArrow">
              <a:avLst>
                <a:gd name="adj1" fmla="val 50000"/>
                <a:gd name="adj2" fmla="val 57843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5A458956-7111-8A2C-314B-73E1043EA362}"/>
              </a:ext>
            </a:extLst>
          </p:cNvPr>
          <p:cNvGrpSpPr/>
          <p:nvPr/>
        </p:nvGrpSpPr>
        <p:grpSpPr>
          <a:xfrm rot="10800000">
            <a:off x="548640" y="2712113"/>
            <a:ext cx="5760720" cy="2024093"/>
            <a:chOff x="548640" y="5116454"/>
            <a:chExt cx="5760720" cy="2024093"/>
          </a:xfrm>
        </p:grpSpPr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5F8F5E4B-599B-06FE-E9AC-2449B76ABF20}"/>
                </a:ext>
              </a:extLst>
            </p:cNvPr>
            <p:cNvSpPr txBox="1"/>
            <p:nvPr/>
          </p:nvSpPr>
          <p:spPr>
            <a:xfrm>
              <a:off x="1284821" y="5116454"/>
              <a:ext cx="4288353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40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トレーはこちらへ</a:t>
              </a:r>
              <a:endParaRPr lang="en-US" altLang="ja-JP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4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お戻しください</a:t>
              </a:r>
              <a:endParaRPr lang="en-US" altLang="ja-JP" sz="4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" name="矢印: 下 16">
              <a:extLst>
                <a:ext uri="{FF2B5EF4-FFF2-40B4-BE49-F238E27FC236}">
                  <a16:creationId xmlns:a16="http://schemas.microsoft.com/office/drawing/2014/main" id="{37F4E15B-FF46-9411-BF5F-0AAA91643C6E}"/>
                </a:ext>
              </a:extLst>
            </p:cNvPr>
            <p:cNvSpPr/>
            <p:nvPr/>
          </p:nvSpPr>
          <p:spPr>
            <a:xfrm>
              <a:off x="2564130" y="6483247"/>
              <a:ext cx="1783080" cy="657300"/>
            </a:xfrm>
            <a:prstGeom prst="downArrow">
              <a:avLst>
                <a:gd name="adj1" fmla="val 50000"/>
                <a:gd name="adj2" fmla="val 57843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矢印: 下 17">
              <a:extLst>
                <a:ext uri="{FF2B5EF4-FFF2-40B4-BE49-F238E27FC236}">
                  <a16:creationId xmlns:a16="http://schemas.microsoft.com/office/drawing/2014/main" id="{044CCDE2-84BD-BB1F-E132-9E60016AEE7D}"/>
                </a:ext>
              </a:extLst>
            </p:cNvPr>
            <p:cNvSpPr/>
            <p:nvPr/>
          </p:nvSpPr>
          <p:spPr>
            <a:xfrm>
              <a:off x="548640" y="6483247"/>
              <a:ext cx="1783080" cy="657300"/>
            </a:xfrm>
            <a:prstGeom prst="downArrow">
              <a:avLst>
                <a:gd name="adj1" fmla="val 50000"/>
                <a:gd name="adj2" fmla="val 57843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矢印: 下 18">
              <a:extLst>
                <a:ext uri="{FF2B5EF4-FFF2-40B4-BE49-F238E27FC236}">
                  <a16:creationId xmlns:a16="http://schemas.microsoft.com/office/drawing/2014/main" id="{8DEC2C01-4C64-AC86-4961-61E2EDF9AC11}"/>
                </a:ext>
              </a:extLst>
            </p:cNvPr>
            <p:cNvSpPr/>
            <p:nvPr/>
          </p:nvSpPr>
          <p:spPr>
            <a:xfrm>
              <a:off x="4526280" y="6483247"/>
              <a:ext cx="1783080" cy="657300"/>
            </a:xfrm>
            <a:prstGeom prst="downArrow">
              <a:avLst>
                <a:gd name="adj1" fmla="val 50000"/>
                <a:gd name="adj2" fmla="val 57843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175462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3DF876C2-023D-BE81-8BF4-F018C64BCA97}"/>
              </a:ext>
            </a:extLst>
          </p:cNvPr>
          <p:cNvGrpSpPr/>
          <p:nvPr/>
        </p:nvGrpSpPr>
        <p:grpSpPr>
          <a:xfrm>
            <a:off x="1584509" y="5248275"/>
            <a:ext cx="4932833" cy="1956256"/>
            <a:chOff x="1584509" y="5248275"/>
            <a:chExt cx="4932833" cy="1956256"/>
          </a:xfrm>
        </p:grpSpPr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8D32780D-2E1A-2731-BA36-6D6BB3FD312C}"/>
                </a:ext>
              </a:extLst>
            </p:cNvPr>
            <p:cNvSpPr/>
            <p:nvPr/>
          </p:nvSpPr>
          <p:spPr>
            <a:xfrm>
              <a:off x="1584509" y="5248275"/>
              <a:ext cx="4929744" cy="1956256"/>
            </a:xfrm>
            <a:custGeom>
              <a:avLst/>
              <a:gdLst>
                <a:gd name="connsiteX0" fmla="*/ 637074 w 4929744"/>
                <a:gd name="connsiteY0" fmla="*/ 0 h 1956256"/>
                <a:gd name="connsiteX1" fmla="*/ 4603695 w 4929744"/>
                <a:gd name="connsiteY1" fmla="*/ 0 h 1956256"/>
                <a:gd name="connsiteX2" fmla="*/ 4929744 w 4929744"/>
                <a:gd name="connsiteY2" fmla="*/ 326049 h 1956256"/>
                <a:gd name="connsiteX3" fmla="*/ 4929744 w 4929744"/>
                <a:gd name="connsiteY3" fmla="*/ 1630207 h 1956256"/>
                <a:gd name="connsiteX4" fmla="*/ 4603695 w 4929744"/>
                <a:gd name="connsiteY4" fmla="*/ 1956256 h 1956256"/>
                <a:gd name="connsiteX5" fmla="*/ 637074 w 4929744"/>
                <a:gd name="connsiteY5" fmla="*/ 1956256 h 1956256"/>
                <a:gd name="connsiteX6" fmla="*/ 311025 w 4929744"/>
                <a:gd name="connsiteY6" fmla="*/ 1630207 h 1956256"/>
                <a:gd name="connsiteX7" fmla="*/ 311025 w 4929744"/>
                <a:gd name="connsiteY7" fmla="*/ 1259071 h 1956256"/>
                <a:gd name="connsiteX8" fmla="*/ 211370 w 4929744"/>
                <a:gd name="connsiteY8" fmla="*/ 1207775 h 1956256"/>
                <a:gd name="connsiteX9" fmla="*/ 0 w 4929744"/>
                <a:gd name="connsiteY9" fmla="*/ 889421 h 1956256"/>
                <a:gd name="connsiteX10" fmla="*/ 144702 w 4929744"/>
                <a:gd name="connsiteY10" fmla="*/ 984379 h 1956256"/>
                <a:gd name="connsiteX11" fmla="*/ 311025 w 4929744"/>
                <a:gd name="connsiteY11" fmla="*/ 1052176 h 1956256"/>
                <a:gd name="connsiteX12" fmla="*/ 311025 w 4929744"/>
                <a:gd name="connsiteY12" fmla="*/ 326049 h 1956256"/>
                <a:gd name="connsiteX13" fmla="*/ 637074 w 4929744"/>
                <a:gd name="connsiteY13" fmla="*/ 0 h 195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29744" h="1956256">
                  <a:moveTo>
                    <a:pt x="637074" y="0"/>
                  </a:moveTo>
                  <a:lnTo>
                    <a:pt x="4603695" y="0"/>
                  </a:lnTo>
                  <a:cubicBezTo>
                    <a:pt x="4783767" y="0"/>
                    <a:pt x="4929744" y="145977"/>
                    <a:pt x="4929744" y="326049"/>
                  </a:cubicBezTo>
                  <a:lnTo>
                    <a:pt x="4929744" y="1630207"/>
                  </a:lnTo>
                  <a:cubicBezTo>
                    <a:pt x="4929744" y="1810279"/>
                    <a:pt x="4783767" y="1956256"/>
                    <a:pt x="4603695" y="1956256"/>
                  </a:cubicBezTo>
                  <a:lnTo>
                    <a:pt x="637074" y="1956256"/>
                  </a:lnTo>
                  <a:cubicBezTo>
                    <a:pt x="457002" y="1956256"/>
                    <a:pt x="311025" y="1810279"/>
                    <a:pt x="311025" y="1630207"/>
                  </a:cubicBezTo>
                  <a:lnTo>
                    <a:pt x="311025" y="1259071"/>
                  </a:lnTo>
                  <a:lnTo>
                    <a:pt x="211370" y="1207775"/>
                  </a:lnTo>
                  <a:cubicBezTo>
                    <a:pt x="80775" y="1126302"/>
                    <a:pt x="0" y="1013746"/>
                    <a:pt x="0" y="889421"/>
                  </a:cubicBezTo>
                  <a:cubicBezTo>
                    <a:pt x="42590" y="924849"/>
                    <a:pt x="91243" y="956632"/>
                    <a:pt x="144702" y="984379"/>
                  </a:cubicBezTo>
                  <a:lnTo>
                    <a:pt x="311025" y="1052176"/>
                  </a:lnTo>
                  <a:lnTo>
                    <a:pt x="311025" y="326049"/>
                  </a:lnTo>
                  <a:cubicBezTo>
                    <a:pt x="311025" y="145977"/>
                    <a:pt x="457002" y="0"/>
                    <a:pt x="637074" y="0"/>
                  </a:cubicBezTo>
                  <a:close/>
                </a:path>
              </a:pathLst>
            </a:cu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AAA2C34F-D487-8EDA-8BBA-B7EC3AEC9A4C}"/>
                </a:ext>
              </a:extLst>
            </p:cNvPr>
            <p:cNvSpPr txBox="1"/>
            <p:nvPr/>
          </p:nvSpPr>
          <p:spPr>
            <a:xfrm>
              <a:off x="1818620" y="5575487"/>
              <a:ext cx="4698722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44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トレーはこちらへ</a:t>
              </a:r>
              <a:endParaRPr lang="en-US" altLang="ja-JP" sz="4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4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お戻しください</a:t>
              </a:r>
              <a:endParaRPr lang="en-US" altLang="ja-JP" sz="4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4FEA83BA-8D6D-6160-F846-C8F7DDE66C72}"/>
              </a:ext>
            </a:extLst>
          </p:cNvPr>
          <p:cNvGrpSpPr/>
          <p:nvPr/>
        </p:nvGrpSpPr>
        <p:grpSpPr>
          <a:xfrm rot="10800000">
            <a:off x="402273" y="2743592"/>
            <a:ext cx="4932833" cy="1956256"/>
            <a:chOff x="1584509" y="5248275"/>
            <a:chExt cx="4932833" cy="1956256"/>
          </a:xfrm>
        </p:grpSpPr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186DC465-420E-AD4E-69BC-8354AD0BE5E1}"/>
                </a:ext>
              </a:extLst>
            </p:cNvPr>
            <p:cNvSpPr/>
            <p:nvPr/>
          </p:nvSpPr>
          <p:spPr>
            <a:xfrm>
              <a:off x="1584509" y="5248275"/>
              <a:ext cx="4929744" cy="1956256"/>
            </a:xfrm>
            <a:custGeom>
              <a:avLst/>
              <a:gdLst>
                <a:gd name="connsiteX0" fmla="*/ 637074 w 4929744"/>
                <a:gd name="connsiteY0" fmla="*/ 0 h 1956256"/>
                <a:gd name="connsiteX1" fmla="*/ 4603695 w 4929744"/>
                <a:gd name="connsiteY1" fmla="*/ 0 h 1956256"/>
                <a:gd name="connsiteX2" fmla="*/ 4929744 w 4929744"/>
                <a:gd name="connsiteY2" fmla="*/ 326049 h 1956256"/>
                <a:gd name="connsiteX3" fmla="*/ 4929744 w 4929744"/>
                <a:gd name="connsiteY3" fmla="*/ 1630207 h 1956256"/>
                <a:gd name="connsiteX4" fmla="*/ 4603695 w 4929744"/>
                <a:gd name="connsiteY4" fmla="*/ 1956256 h 1956256"/>
                <a:gd name="connsiteX5" fmla="*/ 637074 w 4929744"/>
                <a:gd name="connsiteY5" fmla="*/ 1956256 h 1956256"/>
                <a:gd name="connsiteX6" fmla="*/ 311025 w 4929744"/>
                <a:gd name="connsiteY6" fmla="*/ 1630207 h 1956256"/>
                <a:gd name="connsiteX7" fmla="*/ 311025 w 4929744"/>
                <a:gd name="connsiteY7" fmla="*/ 1259071 h 1956256"/>
                <a:gd name="connsiteX8" fmla="*/ 211370 w 4929744"/>
                <a:gd name="connsiteY8" fmla="*/ 1207775 h 1956256"/>
                <a:gd name="connsiteX9" fmla="*/ 0 w 4929744"/>
                <a:gd name="connsiteY9" fmla="*/ 889421 h 1956256"/>
                <a:gd name="connsiteX10" fmla="*/ 144702 w 4929744"/>
                <a:gd name="connsiteY10" fmla="*/ 984379 h 1956256"/>
                <a:gd name="connsiteX11" fmla="*/ 311025 w 4929744"/>
                <a:gd name="connsiteY11" fmla="*/ 1052176 h 1956256"/>
                <a:gd name="connsiteX12" fmla="*/ 311025 w 4929744"/>
                <a:gd name="connsiteY12" fmla="*/ 326049 h 1956256"/>
                <a:gd name="connsiteX13" fmla="*/ 637074 w 4929744"/>
                <a:gd name="connsiteY13" fmla="*/ 0 h 195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29744" h="1956256">
                  <a:moveTo>
                    <a:pt x="637074" y="0"/>
                  </a:moveTo>
                  <a:lnTo>
                    <a:pt x="4603695" y="0"/>
                  </a:lnTo>
                  <a:cubicBezTo>
                    <a:pt x="4783767" y="0"/>
                    <a:pt x="4929744" y="145977"/>
                    <a:pt x="4929744" y="326049"/>
                  </a:cubicBezTo>
                  <a:lnTo>
                    <a:pt x="4929744" y="1630207"/>
                  </a:lnTo>
                  <a:cubicBezTo>
                    <a:pt x="4929744" y="1810279"/>
                    <a:pt x="4783767" y="1956256"/>
                    <a:pt x="4603695" y="1956256"/>
                  </a:cubicBezTo>
                  <a:lnTo>
                    <a:pt x="637074" y="1956256"/>
                  </a:lnTo>
                  <a:cubicBezTo>
                    <a:pt x="457002" y="1956256"/>
                    <a:pt x="311025" y="1810279"/>
                    <a:pt x="311025" y="1630207"/>
                  </a:cubicBezTo>
                  <a:lnTo>
                    <a:pt x="311025" y="1259071"/>
                  </a:lnTo>
                  <a:lnTo>
                    <a:pt x="211370" y="1207775"/>
                  </a:lnTo>
                  <a:cubicBezTo>
                    <a:pt x="80775" y="1126302"/>
                    <a:pt x="0" y="1013746"/>
                    <a:pt x="0" y="889421"/>
                  </a:cubicBezTo>
                  <a:cubicBezTo>
                    <a:pt x="42590" y="924849"/>
                    <a:pt x="91243" y="956632"/>
                    <a:pt x="144702" y="984379"/>
                  </a:cubicBezTo>
                  <a:lnTo>
                    <a:pt x="311025" y="1052176"/>
                  </a:lnTo>
                  <a:lnTo>
                    <a:pt x="311025" y="326049"/>
                  </a:lnTo>
                  <a:cubicBezTo>
                    <a:pt x="311025" y="145977"/>
                    <a:pt x="457002" y="0"/>
                    <a:pt x="637074" y="0"/>
                  </a:cubicBezTo>
                  <a:close/>
                </a:path>
              </a:pathLst>
            </a:cu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テキスト ボックス 188">
              <a:extLst>
                <a:ext uri="{FF2B5EF4-FFF2-40B4-BE49-F238E27FC236}">
                  <a16:creationId xmlns:a16="http://schemas.microsoft.com/office/drawing/2014/main" id="{86693A12-EC5E-5EB6-03A6-321F5025F1C3}"/>
                </a:ext>
              </a:extLst>
            </p:cNvPr>
            <p:cNvSpPr txBox="1"/>
            <p:nvPr/>
          </p:nvSpPr>
          <p:spPr>
            <a:xfrm>
              <a:off x="1818620" y="5637043"/>
              <a:ext cx="4698722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44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トレーはこちらへ</a:t>
              </a:r>
              <a:endParaRPr lang="en-US" altLang="ja-JP" sz="4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4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お戻しください</a:t>
              </a:r>
              <a:endParaRPr lang="en-US" altLang="ja-JP" sz="4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BB51B63-4B09-B635-DE49-B33C9C3D6B4B}"/>
              </a:ext>
            </a:extLst>
          </p:cNvPr>
          <p:cNvGrpSpPr/>
          <p:nvPr/>
        </p:nvGrpSpPr>
        <p:grpSpPr>
          <a:xfrm>
            <a:off x="452078" y="5248275"/>
            <a:ext cx="919196" cy="1956257"/>
            <a:chOff x="3602994" y="1272764"/>
            <a:chExt cx="1485964" cy="3162466"/>
          </a:xfrm>
        </p:grpSpPr>
        <p:sp>
          <p:nvSpPr>
            <p:cNvPr id="3" name="四角形: 上の 2 つの角を丸める 2">
              <a:extLst>
                <a:ext uri="{FF2B5EF4-FFF2-40B4-BE49-F238E27FC236}">
                  <a16:creationId xmlns:a16="http://schemas.microsoft.com/office/drawing/2014/main" id="{4C5B4EC9-6CC4-50F9-8CA8-F43B302DF015}"/>
                </a:ext>
              </a:extLst>
            </p:cNvPr>
            <p:cNvSpPr/>
            <p:nvPr/>
          </p:nvSpPr>
          <p:spPr bwMode="auto">
            <a:xfrm rot="20700000" flipH="1">
              <a:off x="4805824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" name="四角形: 上の 2 つの角を丸める 3">
              <a:extLst>
                <a:ext uri="{FF2B5EF4-FFF2-40B4-BE49-F238E27FC236}">
                  <a16:creationId xmlns:a16="http://schemas.microsoft.com/office/drawing/2014/main" id="{AC745953-9803-E4AD-1B88-6B6425C78F44}"/>
                </a:ext>
              </a:extLst>
            </p:cNvPr>
            <p:cNvSpPr/>
            <p:nvPr/>
          </p:nvSpPr>
          <p:spPr bwMode="auto">
            <a:xfrm rot="900000">
              <a:off x="3715165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22F8CAB7-DCBD-8210-C242-5D4319605D99}"/>
                </a:ext>
              </a:extLst>
            </p:cNvPr>
            <p:cNvSpPr/>
            <p:nvPr/>
          </p:nvSpPr>
          <p:spPr bwMode="auto">
            <a:xfrm rot="10800000">
              <a:off x="4094319" y="3699029"/>
              <a:ext cx="525306" cy="480772"/>
            </a:xfrm>
            <a:custGeom>
              <a:avLst/>
              <a:gdLst>
                <a:gd name="connsiteX0" fmla="*/ 296698 w 644368"/>
                <a:gd name="connsiteY0" fmla="*/ 588977 h 588977"/>
                <a:gd name="connsiteX1" fmla="*/ 0 w 644368"/>
                <a:gd name="connsiteY1" fmla="*/ 588977 h 588977"/>
                <a:gd name="connsiteX2" fmla="*/ 126471 w 644368"/>
                <a:gd name="connsiteY2" fmla="*/ 0 h 588977"/>
                <a:gd name="connsiteX3" fmla="*/ 296698 w 644368"/>
                <a:gd name="connsiteY3" fmla="*/ 0 h 588977"/>
                <a:gd name="connsiteX4" fmla="*/ 644368 w 644368"/>
                <a:gd name="connsiteY4" fmla="*/ 588977 h 588977"/>
                <a:gd name="connsiteX5" fmla="*/ 342417 w 644368"/>
                <a:gd name="connsiteY5" fmla="*/ 588977 h 588977"/>
                <a:gd name="connsiteX6" fmla="*/ 342417 w 644368"/>
                <a:gd name="connsiteY6" fmla="*/ 0 h 588977"/>
                <a:gd name="connsiteX7" fmla="*/ 517897 w 644368"/>
                <a:gd name="connsiteY7" fmla="*/ 0 h 588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4368" h="588977">
                  <a:moveTo>
                    <a:pt x="296698" y="588977"/>
                  </a:moveTo>
                  <a:lnTo>
                    <a:pt x="0" y="588977"/>
                  </a:lnTo>
                  <a:lnTo>
                    <a:pt x="126471" y="0"/>
                  </a:lnTo>
                  <a:lnTo>
                    <a:pt x="296698" y="0"/>
                  </a:lnTo>
                  <a:close/>
                  <a:moveTo>
                    <a:pt x="644368" y="588977"/>
                  </a:moveTo>
                  <a:lnTo>
                    <a:pt x="342417" y="588977"/>
                  </a:lnTo>
                  <a:lnTo>
                    <a:pt x="342417" y="0"/>
                  </a:lnTo>
                  <a:lnTo>
                    <a:pt x="517897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AA685BAD-38BA-CBE3-25DB-35086BBFB396}"/>
                </a:ext>
              </a:extLst>
            </p:cNvPr>
            <p:cNvSpPr/>
            <p:nvPr/>
          </p:nvSpPr>
          <p:spPr bwMode="auto">
            <a:xfrm>
              <a:off x="3621551" y="2992919"/>
              <a:ext cx="1450039" cy="920479"/>
            </a:xfrm>
            <a:custGeom>
              <a:avLst/>
              <a:gdLst>
                <a:gd name="connsiteX0" fmla="*/ 341411 w 1450039"/>
                <a:gd name="connsiteY0" fmla="*/ 0 h 1263325"/>
                <a:gd name="connsiteX1" fmla="*/ 1113101 w 1450039"/>
                <a:gd name="connsiteY1" fmla="*/ 0 h 1263325"/>
                <a:gd name="connsiteX2" fmla="*/ 1450039 w 1450039"/>
                <a:gd name="connsiteY2" fmla="*/ 1113809 h 1263325"/>
                <a:gd name="connsiteX3" fmla="*/ 1388688 w 1450039"/>
                <a:gd name="connsiteY3" fmla="*/ 1145103 h 1263325"/>
                <a:gd name="connsiteX4" fmla="*/ 710524 w 1450039"/>
                <a:gd name="connsiteY4" fmla="*/ 1263325 h 1263325"/>
                <a:gd name="connsiteX5" fmla="*/ 32360 w 1450039"/>
                <a:gd name="connsiteY5" fmla="*/ 1145103 h 1263325"/>
                <a:gd name="connsiteX6" fmla="*/ 0 w 1450039"/>
                <a:gd name="connsiteY6" fmla="*/ 1128596 h 126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0039" h="1263325">
                  <a:moveTo>
                    <a:pt x="341411" y="0"/>
                  </a:moveTo>
                  <a:lnTo>
                    <a:pt x="1113101" y="0"/>
                  </a:lnTo>
                  <a:lnTo>
                    <a:pt x="1450039" y="1113809"/>
                  </a:lnTo>
                  <a:lnTo>
                    <a:pt x="1388688" y="1145103"/>
                  </a:lnTo>
                  <a:cubicBezTo>
                    <a:pt x="1215131" y="1218147"/>
                    <a:pt x="975364" y="1263325"/>
                    <a:pt x="710524" y="1263325"/>
                  </a:cubicBezTo>
                  <a:cubicBezTo>
                    <a:pt x="445685" y="1263325"/>
                    <a:pt x="205917" y="1218147"/>
                    <a:pt x="32360" y="1145103"/>
                  </a:cubicBezTo>
                  <a:lnTo>
                    <a:pt x="0" y="1128596"/>
                  </a:lnTo>
                  <a:close/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5FAFA4B6-E142-CB44-F923-FF0BF0614769}"/>
                </a:ext>
              </a:extLst>
            </p:cNvPr>
            <p:cNvSpPr/>
            <p:nvPr/>
          </p:nvSpPr>
          <p:spPr bwMode="auto">
            <a:xfrm rot="16200000">
              <a:off x="4250496" y="3130599"/>
              <a:ext cx="190959" cy="1485964"/>
            </a:xfrm>
            <a:custGeom>
              <a:avLst/>
              <a:gdLst>
                <a:gd name="connsiteX0" fmla="*/ 262085 w 262085"/>
                <a:gd name="connsiteY0" fmla="*/ 1457225 h 1485964"/>
                <a:gd name="connsiteX1" fmla="*/ 167086 w 262085"/>
                <a:gd name="connsiteY1" fmla="*/ 1485964 h 1485964"/>
                <a:gd name="connsiteX2" fmla="*/ 139084 w 262085"/>
                <a:gd name="connsiteY2" fmla="*/ 1444402 h 1485964"/>
                <a:gd name="connsiteX3" fmla="*/ 0 w 262085"/>
                <a:gd name="connsiteY3" fmla="*/ 729081 h 1485964"/>
                <a:gd name="connsiteX4" fmla="*/ 139084 w 262085"/>
                <a:gd name="connsiteY4" fmla="*/ 13761 h 1485964"/>
                <a:gd name="connsiteX5" fmla="*/ 148356 w 262085"/>
                <a:gd name="connsiteY5" fmla="*/ 0 h 1485964"/>
                <a:gd name="connsiteX6" fmla="*/ 251711 w 262085"/>
                <a:gd name="connsiteY6" fmla="*/ 31266 h 1485964"/>
                <a:gd name="connsiteX7" fmla="*/ 248927 w 262085"/>
                <a:gd name="connsiteY7" fmla="*/ 39406 h 1485964"/>
                <a:gd name="connsiteX8" fmla="*/ 157731 w 262085"/>
                <a:gd name="connsiteY8" fmla="*/ 729081 h 1485964"/>
                <a:gd name="connsiteX9" fmla="*/ 248927 w 262085"/>
                <a:gd name="connsiteY9" fmla="*/ 1418757 h 1485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085" h="1485964">
                  <a:moveTo>
                    <a:pt x="262085" y="1457225"/>
                  </a:moveTo>
                  <a:lnTo>
                    <a:pt x="167086" y="1485964"/>
                  </a:lnTo>
                  <a:lnTo>
                    <a:pt x="139084" y="1444402"/>
                  </a:lnTo>
                  <a:cubicBezTo>
                    <a:pt x="55171" y="1289378"/>
                    <a:pt x="0" y="1026848"/>
                    <a:pt x="0" y="729081"/>
                  </a:cubicBezTo>
                  <a:cubicBezTo>
                    <a:pt x="0" y="431314"/>
                    <a:pt x="55171" y="168785"/>
                    <a:pt x="139084" y="13761"/>
                  </a:cubicBezTo>
                  <a:lnTo>
                    <a:pt x="148356" y="0"/>
                  </a:lnTo>
                  <a:lnTo>
                    <a:pt x="251711" y="31266"/>
                  </a:lnTo>
                  <a:lnTo>
                    <a:pt x="248927" y="39406"/>
                  </a:lnTo>
                  <a:cubicBezTo>
                    <a:pt x="190602" y="231114"/>
                    <a:pt x="157731" y="474527"/>
                    <a:pt x="157731" y="729081"/>
                  </a:cubicBezTo>
                  <a:cubicBezTo>
                    <a:pt x="157731" y="983636"/>
                    <a:pt x="190602" y="1227048"/>
                    <a:pt x="248927" y="1418757"/>
                  </a:cubicBezTo>
                  <a:close/>
                </a:path>
              </a:pathLst>
            </a:cu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" name="円/楕円 840">
              <a:extLst>
                <a:ext uri="{FF2B5EF4-FFF2-40B4-BE49-F238E27FC236}">
                  <a16:creationId xmlns:a16="http://schemas.microsoft.com/office/drawing/2014/main" id="{22156296-FF4E-39A1-BB7C-BC8C3AC1C4B4}"/>
                </a:ext>
              </a:extLst>
            </p:cNvPr>
            <p:cNvSpPr/>
            <p:nvPr/>
          </p:nvSpPr>
          <p:spPr>
            <a:xfrm>
              <a:off x="3833440" y="1381386"/>
              <a:ext cx="981681" cy="1400761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A83CB45A-059A-F7AE-BBFD-5874DC4D31CC}"/>
                </a:ext>
              </a:extLst>
            </p:cNvPr>
            <p:cNvGrpSpPr/>
            <p:nvPr/>
          </p:nvGrpSpPr>
          <p:grpSpPr>
            <a:xfrm>
              <a:off x="3664968" y="2267007"/>
              <a:ext cx="1342876" cy="707629"/>
              <a:chOff x="-4395675" y="2359371"/>
              <a:chExt cx="2187192" cy="1152542"/>
            </a:xfrm>
          </p:grpSpPr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054360A2-0F35-4C61-D392-C2088F7CA6AE}"/>
                  </a:ext>
                </a:extLst>
              </p:cNvPr>
              <p:cNvGrpSpPr/>
              <p:nvPr/>
            </p:nvGrpSpPr>
            <p:grpSpPr>
              <a:xfrm rot="5400000" flipH="1">
                <a:off x="-4511509" y="2475205"/>
                <a:ext cx="540148" cy="308480"/>
                <a:chOff x="-3055204" y="2832352"/>
                <a:chExt cx="617917" cy="327511"/>
              </a:xfrm>
            </p:grpSpPr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C22DB612-5555-3ABD-DECE-3F289A0D170D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BC049D01-EDD4-EA81-D883-35BF05EF92BA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7394C933-43FE-11AA-A155-C2E3F3915ABE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DCDA3762-9EA3-B508-A35B-C7B9FE84694C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EC6E343C-4A4A-16BC-8AD0-0C932066F47D}"/>
                  </a:ext>
                </a:extLst>
              </p:cNvPr>
              <p:cNvGrpSpPr/>
              <p:nvPr/>
            </p:nvGrpSpPr>
            <p:grpSpPr>
              <a:xfrm rot="16200000">
                <a:off x="-2632797" y="2478380"/>
                <a:ext cx="540148" cy="308480"/>
                <a:chOff x="-3055204" y="2832352"/>
                <a:chExt cx="617917" cy="327511"/>
              </a:xfrm>
            </p:grpSpPr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8FFC046A-C01C-5E50-28E9-8B90F7F01CF9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A9EEE0B4-F984-D1B3-BEA2-682C680D6210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1680734A-EED7-E53A-265F-316CE2724CEB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7DE085A7-183C-6D75-EAE6-615FFA0464B0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220279E5-B426-D9B1-2A7C-D9F7DC1FD581}"/>
                  </a:ext>
                </a:extLst>
              </p:cNvPr>
              <p:cNvSpPr/>
              <p:nvPr/>
            </p:nvSpPr>
            <p:spPr bwMode="auto">
              <a:xfrm>
                <a:off x="-4254457" y="2361983"/>
                <a:ext cx="1901512" cy="1149930"/>
              </a:xfrm>
              <a:custGeom>
                <a:avLst/>
                <a:gdLst>
                  <a:gd name="connsiteX0" fmla="*/ 677048 w 1901511"/>
                  <a:gd name="connsiteY0" fmla="*/ 0 h 985743"/>
                  <a:gd name="connsiteX1" fmla="*/ 1224462 w 1901511"/>
                  <a:gd name="connsiteY1" fmla="*/ 0 h 985743"/>
                  <a:gd name="connsiteX2" fmla="*/ 1398771 w 1901511"/>
                  <a:gd name="connsiteY2" fmla="*/ 35192 h 985743"/>
                  <a:gd name="connsiteX3" fmla="*/ 1448296 w 1901511"/>
                  <a:gd name="connsiteY3" fmla="*/ 62073 h 985743"/>
                  <a:gd name="connsiteX4" fmla="*/ 1476923 w 1901511"/>
                  <a:gd name="connsiteY4" fmla="*/ 46535 h 985743"/>
                  <a:gd name="connsiteX5" fmla="*/ 1595886 w 1901511"/>
                  <a:gd name="connsiteY5" fmla="*/ 22517 h 985743"/>
                  <a:gd name="connsiteX6" fmla="*/ 1901511 w 1901511"/>
                  <a:gd name="connsiteY6" fmla="*/ 328142 h 985743"/>
                  <a:gd name="connsiteX7" fmla="*/ 1714849 w 1901511"/>
                  <a:gd name="connsiteY7" fmla="*/ 609750 h 985743"/>
                  <a:gd name="connsiteX8" fmla="*/ 1672275 w 1901511"/>
                  <a:gd name="connsiteY8" fmla="*/ 622965 h 985743"/>
                  <a:gd name="connsiteX9" fmla="*/ 1672275 w 1901511"/>
                  <a:gd name="connsiteY9" fmla="*/ 985743 h 985743"/>
                  <a:gd name="connsiteX10" fmla="*/ 229235 w 1901511"/>
                  <a:gd name="connsiteY10" fmla="*/ 985743 h 985743"/>
                  <a:gd name="connsiteX11" fmla="*/ 229235 w 1901511"/>
                  <a:gd name="connsiteY11" fmla="*/ 622965 h 985743"/>
                  <a:gd name="connsiteX12" fmla="*/ 186662 w 1901511"/>
                  <a:gd name="connsiteY12" fmla="*/ 609750 h 985743"/>
                  <a:gd name="connsiteX13" fmla="*/ 0 w 1901511"/>
                  <a:gd name="connsiteY13" fmla="*/ 328142 h 985743"/>
                  <a:gd name="connsiteX14" fmla="*/ 305625 w 1901511"/>
                  <a:gd name="connsiteY14" fmla="*/ 22517 h 985743"/>
                  <a:gd name="connsiteX15" fmla="*/ 424588 w 1901511"/>
                  <a:gd name="connsiteY15" fmla="*/ 46535 h 985743"/>
                  <a:gd name="connsiteX16" fmla="*/ 453215 w 1901511"/>
                  <a:gd name="connsiteY16" fmla="*/ 62073 h 985743"/>
                  <a:gd name="connsiteX17" fmla="*/ 502739 w 1901511"/>
                  <a:gd name="connsiteY17" fmla="*/ 35192 h 985743"/>
                  <a:gd name="connsiteX18" fmla="*/ 677048 w 1901511"/>
                  <a:gd name="connsiteY18" fmla="*/ 0 h 985743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72275 w 1901511"/>
                  <a:gd name="connsiteY9" fmla="*/ 985743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59751"/>
                  <a:gd name="connsiteX1" fmla="*/ 1224462 w 1901511"/>
                  <a:gd name="connsiteY1" fmla="*/ 0 h 1559751"/>
                  <a:gd name="connsiteX2" fmla="*/ 1398771 w 1901511"/>
                  <a:gd name="connsiteY2" fmla="*/ 35192 h 1559751"/>
                  <a:gd name="connsiteX3" fmla="*/ 1448296 w 1901511"/>
                  <a:gd name="connsiteY3" fmla="*/ 62073 h 1559751"/>
                  <a:gd name="connsiteX4" fmla="*/ 1476923 w 1901511"/>
                  <a:gd name="connsiteY4" fmla="*/ 46535 h 1559751"/>
                  <a:gd name="connsiteX5" fmla="*/ 1595886 w 1901511"/>
                  <a:gd name="connsiteY5" fmla="*/ 22517 h 1559751"/>
                  <a:gd name="connsiteX6" fmla="*/ 1901511 w 1901511"/>
                  <a:gd name="connsiteY6" fmla="*/ 328142 h 1559751"/>
                  <a:gd name="connsiteX7" fmla="*/ 1714849 w 1901511"/>
                  <a:gd name="connsiteY7" fmla="*/ 609750 h 1559751"/>
                  <a:gd name="connsiteX8" fmla="*/ 1672275 w 1901511"/>
                  <a:gd name="connsiteY8" fmla="*/ 622965 h 1559751"/>
                  <a:gd name="connsiteX9" fmla="*/ 1620562 w 1901511"/>
                  <a:gd name="connsiteY9" fmla="*/ 1559751 h 1559751"/>
                  <a:gd name="connsiteX10" fmla="*/ 368858 w 1901511"/>
                  <a:gd name="connsiteY10" fmla="*/ 1544237 h 1559751"/>
                  <a:gd name="connsiteX11" fmla="*/ 229235 w 1901511"/>
                  <a:gd name="connsiteY11" fmla="*/ 622965 h 1559751"/>
                  <a:gd name="connsiteX12" fmla="*/ 186662 w 1901511"/>
                  <a:gd name="connsiteY12" fmla="*/ 609750 h 1559751"/>
                  <a:gd name="connsiteX13" fmla="*/ 0 w 1901511"/>
                  <a:gd name="connsiteY13" fmla="*/ 328142 h 1559751"/>
                  <a:gd name="connsiteX14" fmla="*/ 305625 w 1901511"/>
                  <a:gd name="connsiteY14" fmla="*/ 22517 h 1559751"/>
                  <a:gd name="connsiteX15" fmla="*/ 424588 w 1901511"/>
                  <a:gd name="connsiteY15" fmla="*/ 46535 h 1559751"/>
                  <a:gd name="connsiteX16" fmla="*/ 453215 w 1901511"/>
                  <a:gd name="connsiteY16" fmla="*/ 62073 h 1559751"/>
                  <a:gd name="connsiteX17" fmla="*/ 502739 w 1901511"/>
                  <a:gd name="connsiteY17" fmla="*/ 35192 h 1559751"/>
                  <a:gd name="connsiteX18" fmla="*/ 677048 w 1901511"/>
                  <a:gd name="connsiteY18" fmla="*/ 0 h 1559751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39066"/>
                  <a:gd name="connsiteX1" fmla="*/ 1224462 w 1901511"/>
                  <a:gd name="connsiteY1" fmla="*/ 0 h 1539066"/>
                  <a:gd name="connsiteX2" fmla="*/ 1398771 w 1901511"/>
                  <a:gd name="connsiteY2" fmla="*/ 35192 h 1539066"/>
                  <a:gd name="connsiteX3" fmla="*/ 1448296 w 1901511"/>
                  <a:gd name="connsiteY3" fmla="*/ 62073 h 1539066"/>
                  <a:gd name="connsiteX4" fmla="*/ 1476923 w 1901511"/>
                  <a:gd name="connsiteY4" fmla="*/ 46535 h 1539066"/>
                  <a:gd name="connsiteX5" fmla="*/ 1595886 w 1901511"/>
                  <a:gd name="connsiteY5" fmla="*/ 22517 h 1539066"/>
                  <a:gd name="connsiteX6" fmla="*/ 1901511 w 1901511"/>
                  <a:gd name="connsiteY6" fmla="*/ 328142 h 1539066"/>
                  <a:gd name="connsiteX7" fmla="*/ 1714849 w 1901511"/>
                  <a:gd name="connsiteY7" fmla="*/ 609750 h 1539066"/>
                  <a:gd name="connsiteX8" fmla="*/ 1672275 w 1901511"/>
                  <a:gd name="connsiteY8" fmla="*/ 622965 h 1539066"/>
                  <a:gd name="connsiteX9" fmla="*/ 1630905 w 1901511"/>
                  <a:gd name="connsiteY9" fmla="*/ 1539066 h 1539066"/>
                  <a:gd name="connsiteX10" fmla="*/ 332660 w 1901511"/>
                  <a:gd name="connsiteY10" fmla="*/ 1528723 h 1539066"/>
                  <a:gd name="connsiteX11" fmla="*/ 229235 w 1901511"/>
                  <a:gd name="connsiteY11" fmla="*/ 622965 h 1539066"/>
                  <a:gd name="connsiteX12" fmla="*/ 186662 w 1901511"/>
                  <a:gd name="connsiteY12" fmla="*/ 609750 h 1539066"/>
                  <a:gd name="connsiteX13" fmla="*/ 0 w 1901511"/>
                  <a:gd name="connsiteY13" fmla="*/ 328142 h 1539066"/>
                  <a:gd name="connsiteX14" fmla="*/ 305625 w 1901511"/>
                  <a:gd name="connsiteY14" fmla="*/ 22517 h 1539066"/>
                  <a:gd name="connsiteX15" fmla="*/ 424588 w 1901511"/>
                  <a:gd name="connsiteY15" fmla="*/ 46535 h 1539066"/>
                  <a:gd name="connsiteX16" fmla="*/ 453215 w 1901511"/>
                  <a:gd name="connsiteY16" fmla="*/ 62073 h 1539066"/>
                  <a:gd name="connsiteX17" fmla="*/ 502739 w 1901511"/>
                  <a:gd name="connsiteY17" fmla="*/ 35192 h 1539066"/>
                  <a:gd name="connsiteX18" fmla="*/ 677048 w 1901511"/>
                  <a:gd name="connsiteY18" fmla="*/ 0 h 1539066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22317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39066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0075 w 1901511"/>
                  <a:gd name="connsiteY10" fmla="*/ 1146051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149930"/>
                  <a:gd name="connsiteX1" fmla="*/ 1224462 w 1901511"/>
                  <a:gd name="connsiteY1" fmla="*/ 0 h 1149930"/>
                  <a:gd name="connsiteX2" fmla="*/ 1398771 w 1901511"/>
                  <a:gd name="connsiteY2" fmla="*/ 35192 h 1149930"/>
                  <a:gd name="connsiteX3" fmla="*/ 1448296 w 1901511"/>
                  <a:gd name="connsiteY3" fmla="*/ 62073 h 1149930"/>
                  <a:gd name="connsiteX4" fmla="*/ 1476923 w 1901511"/>
                  <a:gd name="connsiteY4" fmla="*/ 46535 h 1149930"/>
                  <a:gd name="connsiteX5" fmla="*/ 1595886 w 1901511"/>
                  <a:gd name="connsiteY5" fmla="*/ 22517 h 1149930"/>
                  <a:gd name="connsiteX6" fmla="*/ 1901511 w 1901511"/>
                  <a:gd name="connsiteY6" fmla="*/ 328142 h 1149930"/>
                  <a:gd name="connsiteX7" fmla="*/ 1714849 w 1901511"/>
                  <a:gd name="connsiteY7" fmla="*/ 609750 h 1149930"/>
                  <a:gd name="connsiteX8" fmla="*/ 1672275 w 1901511"/>
                  <a:gd name="connsiteY8" fmla="*/ 622965 h 1149930"/>
                  <a:gd name="connsiteX9" fmla="*/ 1603757 w 1901511"/>
                  <a:gd name="connsiteY9" fmla="*/ 1149930 h 1149930"/>
                  <a:gd name="connsiteX10" fmla="*/ 330075 w 1901511"/>
                  <a:gd name="connsiteY10" fmla="*/ 1146051 h 1149930"/>
                  <a:gd name="connsiteX11" fmla="*/ 229235 w 1901511"/>
                  <a:gd name="connsiteY11" fmla="*/ 622965 h 1149930"/>
                  <a:gd name="connsiteX12" fmla="*/ 186662 w 1901511"/>
                  <a:gd name="connsiteY12" fmla="*/ 609750 h 1149930"/>
                  <a:gd name="connsiteX13" fmla="*/ 0 w 1901511"/>
                  <a:gd name="connsiteY13" fmla="*/ 328142 h 1149930"/>
                  <a:gd name="connsiteX14" fmla="*/ 305625 w 1901511"/>
                  <a:gd name="connsiteY14" fmla="*/ 22517 h 1149930"/>
                  <a:gd name="connsiteX15" fmla="*/ 424588 w 1901511"/>
                  <a:gd name="connsiteY15" fmla="*/ 46535 h 1149930"/>
                  <a:gd name="connsiteX16" fmla="*/ 453215 w 1901511"/>
                  <a:gd name="connsiteY16" fmla="*/ 62073 h 1149930"/>
                  <a:gd name="connsiteX17" fmla="*/ 502739 w 1901511"/>
                  <a:gd name="connsiteY17" fmla="*/ 35192 h 1149930"/>
                  <a:gd name="connsiteX18" fmla="*/ 677048 w 1901511"/>
                  <a:gd name="connsiteY18" fmla="*/ 0 h 1149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01511" h="1149930">
                    <a:moveTo>
                      <a:pt x="677048" y="0"/>
                    </a:moveTo>
                    <a:lnTo>
                      <a:pt x="1224462" y="0"/>
                    </a:lnTo>
                    <a:cubicBezTo>
                      <a:pt x="1286292" y="0"/>
                      <a:pt x="1345195" y="12531"/>
                      <a:pt x="1398771" y="35192"/>
                    </a:cubicBezTo>
                    <a:lnTo>
                      <a:pt x="1448296" y="62073"/>
                    </a:lnTo>
                    <a:lnTo>
                      <a:pt x="1476923" y="46535"/>
                    </a:lnTo>
                    <a:cubicBezTo>
                      <a:pt x="1513488" y="31069"/>
                      <a:pt x="1553688" y="22517"/>
                      <a:pt x="1595886" y="22517"/>
                    </a:cubicBezTo>
                    <a:cubicBezTo>
                      <a:pt x="1764678" y="22517"/>
                      <a:pt x="1901511" y="159350"/>
                      <a:pt x="1901511" y="328142"/>
                    </a:cubicBezTo>
                    <a:cubicBezTo>
                      <a:pt x="1901511" y="454736"/>
                      <a:pt x="1824543" y="563353"/>
                      <a:pt x="1714849" y="609750"/>
                    </a:cubicBezTo>
                    <a:lnTo>
                      <a:pt x="1672275" y="622965"/>
                    </a:lnTo>
                    <a:lnTo>
                      <a:pt x="1603757" y="1149930"/>
                    </a:lnTo>
                    <a:lnTo>
                      <a:pt x="330075" y="1146051"/>
                    </a:lnTo>
                    <a:lnTo>
                      <a:pt x="229235" y="622965"/>
                    </a:lnTo>
                    <a:lnTo>
                      <a:pt x="186662" y="609750"/>
                    </a:lnTo>
                    <a:cubicBezTo>
                      <a:pt x="76969" y="563353"/>
                      <a:pt x="0" y="454736"/>
                      <a:pt x="0" y="328142"/>
                    </a:cubicBezTo>
                    <a:cubicBezTo>
                      <a:pt x="0" y="159350"/>
                      <a:pt x="136833" y="22517"/>
                      <a:pt x="305625" y="22517"/>
                    </a:cubicBezTo>
                    <a:cubicBezTo>
                      <a:pt x="347823" y="22517"/>
                      <a:pt x="388024" y="31069"/>
                      <a:pt x="424588" y="46535"/>
                    </a:cubicBezTo>
                    <a:lnTo>
                      <a:pt x="453215" y="62073"/>
                    </a:lnTo>
                    <a:lnTo>
                      <a:pt x="502739" y="35192"/>
                    </a:lnTo>
                    <a:cubicBezTo>
                      <a:pt x="556315" y="12531"/>
                      <a:pt x="615218" y="0"/>
                      <a:pt x="677048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CEEA9440-7315-6E13-8DB8-DC9C8F20118E}"/>
                  </a:ext>
                </a:extLst>
              </p:cNvPr>
              <p:cNvSpPr/>
              <p:nvPr/>
            </p:nvSpPr>
            <p:spPr bwMode="auto">
              <a:xfrm>
                <a:off x="-3755068" y="2404127"/>
                <a:ext cx="891862" cy="373615"/>
              </a:xfrm>
              <a:custGeom>
                <a:avLst/>
                <a:gdLst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7322 w 714643"/>
                  <a:gd name="connsiteY5" fmla="*/ 63535 h 198086"/>
                  <a:gd name="connsiteX6" fmla="*/ 352561 w 714643"/>
                  <a:gd name="connsiteY6" fmla="*/ 86926 h 198086"/>
                  <a:gd name="connsiteX7" fmla="*/ 183490 w 714643"/>
                  <a:gd name="connsiteY7" fmla="*/ 198086 h 198086"/>
                  <a:gd name="connsiteX8" fmla="*/ 0 w 714643"/>
                  <a:gd name="connsiteY8" fmla="*/ 16081 h 198086"/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2561 w 714643"/>
                  <a:gd name="connsiteY5" fmla="*/ 86926 h 198086"/>
                  <a:gd name="connsiteX6" fmla="*/ 183490 w 714643"/>
                  <a:gd name="connsiteY6" fmla="*/ 198086 h 198086"/>
                  <a:gd name="connsiteX7" fmla="*/ 0 w 714643"/>
                  <a:gd name="connsiteY7" fmla="*/ 16081 h 198086"/>
                  <a:gd name="connsiteX8" fmla="*/ 3273 w 714643"/>
                  <a:gd name="connsiteY8" fmla="*/ 0 h 19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4643" h="198086">
                    <a:moveTo>
                      <a:pt x="3273" y="0"/>
                    </a:moveTo>
                    <a:lnTo>
                      <a:pt x="711370" y="0"/>
                    </a:lnTo>
                    <a:lnTo>
                      <a:pt x="714643" y="16081"/>
                    </a:lnTo>
                    <a:cubicBezTo>
                      <a:pt x="714643" y="116600"/>
                      <a:pt x="632492" y="198086"/>
                      <a:pt x="531153" y="198086"/>
                    </a:cubicBezTo>
                    <a:cubicBezTo>
                      <a:pt x="455149" y="198086"/>
                      <a:pt x="389938" y="152250"/>
                      <a:pt x="362083" y="86926"/>
                    </a:cubicBezTo>
                    <a:lnTo>
                      <a:pt x="352561" y="86926"/>
                    </a:lnTo>
                    <a:cubicBezTo>
                      <a:pt x="324705" y="152250"/>
                      <a:pt x="259494" y="198086"/>
                      <a:pt x="183490" y="198086"/>
                    </a:cubicBezTo>
                    <a:cubicBezTo>
                      <a:pt x="82151" y="198086"/>
                      <a:pt x="0" y="116600"/>
                      <a:pt x="0" y="16081"/>
                    </a:cubicBezTo>
                    <a:lnTo>
                      <a:pt x="3273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3" name="片側の 2 つの角を丸めた四角形 68">
              <a:extLst>
                <a:ext uri="{FF2B5EF4-FFF2-40B4-BE49-F238E27FC236}">
                  <a16:creationId xmlns:a16="http://schemas.microsoft.com/office/drawing/2014/main" id="{A1AA84B1-E12A-BE46-4D20-8EE3E952F1E8}"/>
                </a:ext>
              </a:extLst>
            </p:cNvPr>
            <p:cNvSpPr/>
            <p:nvPr/>
          </p:nvSpPr>
          <p:spPr>
            <a:xfrm rot="10800000">
              <a:off x="4229553" y="2011594"/>
              <a:ext cx="205040" cy="35793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" name="片側の 2 つの角を丸めた四角形 68">
              <a:extLst>
                <a:ext uri="{FF2B5EF4-FFF2-40B4-BE49-F238E27FC236}">
                  <a16:creationId xmlns:a16="http://schemas.microsoft.com/office/drawing/2014/main" id="{6C4E4C3C-78DB-51AB-C319-5B2059F79F96}"/>
                </a:ext>
              </a:extLst>
            </p:cNvPr>
            <p:cNvSpPr/>
            <p:nvPr/>
          </p:nvSpPr>
          <p:spPr>
            <a:xfrm rot="10800000">
              <a:off x="4251689" y="2202456"/>
              <a:ext cx="160766" cy="166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" name="円/楕円 840">
              <a:extLst>
                <a:ext uri="{FF2B5EF4-FFF2-40B4-BE49-F238E27FC236}">
                  <a16:creationId xmlns:a16="http://schemas.microsoft.com/office/drawing/2014/main" id="{7AFCB5BF-AD3A-F5D1-E736-2B04E74F1C99}"/>
                </a:ext>
              </a:extLst>
            </p:cNvPr>
            <p:cNvSpPr/>
            <p:nvPr/>
          </p:nvSpPr>
          <p:spPr>
            <a:xfrm>
              <a:off x="3841233" y="1272764"/>
              <a:ext cx="981681" cy="946117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" name="円/楕円 840">
              <a:extLst>
                <a:ext uri="{FF2B5EF4-FFF2-40B4-BE49-F238E27FC236}">
                  <a16:creationId xmlns:a16="http://schemas.microsoft.com/office/drawing/2014/main" id="{2D1B08F6-438F-E8B8-D31D-53B6ACC68717}"/>
                </a:ext>
              </a:extLst>
            </p:cNvPr>
            <p:cNvSpPr/>
            <p:nvPr/>
          </p:nvSpPr>
          <p:spPr>
            <a:xfrm rot="900000" flipH="1">
              <a:off x="4635744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" name="円/楕円 840">
              <a:extLst>
                <a:ext uri="{FF2B5EF4-FFF2-40B4-BE49-F238E27FC236}">
                  <a16:creationId xmlns:a16="http://schemas.microsoft.com/office/drawing/2014/main" id="{B4DFFA0D-8FAD-D96D-623D-3591A5BD96AF}"/>
                </a:ext>
              </a:extLst>
            </p:cNvPr>
            <p:cNvSpPr/>
            <p:nvPr/>
          </p:nvSpPr>
          <p:spPr>
            <a:xfrm rot="20700000">
              <a:off x="3788818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" name="円/楕円 840">
              <a:extLst>
                <a:ext uri="{FF2B5EF4-FFF2-40B4-BE49-F238E27FC236}">
                  <a16:creationId xmlns:a16="http://schemas.microsoft.com/office/drawing/2014/main" id="{BA8C7890-9A30-043F-7326-3A41FB41EB6B}"/>
                </a:ext>
              </a:extLst>
            </p:cNvPr>
            <p:cNvSpPr/>
            <p:nvPr/>
          </p:nvSpPr>
          <p:spPr>
            <a:xfrm>
              <a:off x="3907991" y="1477163"/>
              <a:ext cx="848162" cy="913025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" name="楕円 11">
              <a:extLst>
                <a:ext uri="{FF2B5EF4-FFF2-40B4-BE49-F238E27FC236}">
                  <a16:creationId xmlns:a16="http://schemas.microsoft.com/office/drawing/2014/main" id="{C2CD5133-794D-91C5-3308-299A1C583AEB}"/>
                </a:ext>
              </a:extLst>
            </p:cNvPr>
            <p:cNvSpPr/>
            <p:nvPr/>
          </p:nvSpPr>
          <p:spPr bwMode="auto">
            <a:xfrm>
              <a:off x="4240514" y="2255044"/>
              <a:ext cx="179086" cy="63420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" name="楕円 11">
              <a:extLst>
                <a:ext uri="{FF2B5EF4-FFF2-40B4-BE49-F238E27FC236}">
                  <a16:creationId xmlns:a16="http://schemas.microsoft.com/office/drawing/2014/main" id="{1C7E962F-B7FC-68B8-E6AE-B37F0F01E1AE}"/>
                </a:ext>
              </a:extLst>
            </p:cNvPr>
            <p:cNvSpPr/>
            <p:nvPr/>
          </p:nvSpPr>
          <p:spPr bwMode="auto">
            <a:xfrm>
              <a:off x="4282399" y="2178064"/>
              <a:ext cx="95317" cy="35032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" name="月 21">
              <a:extLst>
                <a:ext uri="{FF2B5EF4-FFF2-40B4-BE49-F238E27FC236}">
                  <a16:creationId xmlns:a16="http://schemas.microsoft.com/office/drawing/2014/main" id="{F06E8D98-AB16-BD84-6FC6-3AA8585160E5}"/>
                </a:ext>
              </a:extLst>
            </p:cNvPr>
            <p:cNvSpPr/>
            <p:nvPr/>
          </p:nvSpPr>
          <p:spPr bwMode="auto">
            <a:xfrm rot="5400000">
              <a:off x="4067991" y="1741279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" name="月 22">
              <a:extLst>
                <a:ext uri="{FF2B5EF4-FFF2-40B4-BE49-F238E27FC236}">
                  <a16:creationId xmlns:a16="http://schemas.microsoft.com/office/drawing/2014/main" id="{F7DCAA44-BF18-0F14-F22D-6FE4E3A11E34}"/>
                </a:ext>
              </a:extLst>
            </p:cNvPr>
            <p:cNvSpPr/>
            <p:nvPr/>
          </p:nvSpPr>
          <p:spPr bwMode="auto">
            <a:xfrm rot="5400000">
              <a:off x="4523049" y="1741281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" name="月 23">
              <a:extLst>
                <a:ext uri="{FF2B5EF4-FFF2-40B4-BE49-F238E27FC236}">
                  <a16:creationId xmlns:a16="http://schemas.microsoft.com/office/drawing/2014/main" id="{E56A9BEA-7A39-1B0D-1DCF-84F4F6BA02E1}"/>
                </a:ext>
              </a:extLst>
            </p:cNvPr>
            <p:cNvSpPr/>
            <p:nvPr/>
          </p:nvSpPr>
          <p:spPr bwMode="auto">
            <a:xfrm>
              <a:off x="3893211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5" name="月 24">
              <a:extLst>
                <a:ext uri="{FF2B5EF4-FFF2-40B4-BE49-F238E27FC236}">
                  <a16:creationId xmlns:a16="http://schemas.microsoft.com/office/drawing/2014/main" id="{7E2520D7-CE8B-B24E-855C-2E339ED1C75F}"/>
                </a:ext>
              </a:extLst>
            </p:cNvPr>
            <p:cNvSpPr/>
            <p:nvPr/>
          </p:nvSpPr>
          <p:spPr bwMode="auto">
            <a:xfrm flipH="1">
              <a:off x="4668186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412ECD09-EE5A-5C1A-49AC-FFA22B440233}"/>
                </a:ext>
              </a:extLst>
            </p:cNvPr>
            <p:cNvGrpSpPr/>
            <p:nvPr/>
          </p:nvGrpSpPr>
          <p:grpSpPr>
            <a:xfrm>
              <a:off x="3951671" y="1430283"/>
              <a:ext cx="760801" cy="339232"/>
              <a:chOff x="-3928709" y="566750"/>
              <a:chExt cx="1239145" cy="552520"/>
            </a:xfrm>
          </p:grpSpPr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ADF81B30-805B-2A82-7B8F-E041D7E8C012}"/>
                  </a:ext>
                </a:extLst>
              </p:cNvPr>
              <p:cNvSpPr/>
              <p:nvPr/>
            </p:nvSpPr>
            <p:spPr bwMode="auto">
              <a:xfrm>
                <a:off x="-3294480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D1AB083F-312E-8932-C34A-2A17639B7255}"/>
                  </a:ext>
                </a:extLst>
              </p:cNvPr>
              <p:cNvSpPr/>
              <p:nvPr/>
            </p:nvSpPr>
            <p:spPr bwMode="auto">
              <a:xfrm flipH="1">
                <a:off x="-3825803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576A619E-A566-07FB-5729-F0F82746250A}"/>
                  </a:ext>
                </a:extLst>
              </p:cNvPr>
              <p:cNvSpPr/>
              <p:nvPr/>
            </p:nvSpPr>
            <p:spPr bwMode="auto">
              <a:xfrm>
                <a:off x="-3889945" y="566750"/>
                <a:ext cx="1140482" cy="370917"/>
              </a:xfrm>
              <a:custGeom>
                <a:avLst/>
                <a:gdLst>
                  <a:gd name="connsiteX0" fmla="*/ 462769 w 913860"/>
                  <a:gd name="connsiteY0" fmla="*/ 0 h 297214"/>
                  <a:gd name="connsiteX1" fmla="*/ 543349 w 913860"/>
                  <a:gd name="connsiteY1" fmla="*/ 53412 h 297214"/>
                  <a:gd name="connsiteX2" fmla="*/ 544191 w 913860"/>
                  <a:gd name="connsiteY2" fmla="*/ 57584 h 297214"/>
                  <a:gd name="connsiteX3" fmla="*/ 548085 w 913860"/>
                  <a:gd name="connsiteY3" fmla="*/ 51808 h 297214"/>
                  <a:gd name="connsiteX4" fmla="*/ 609923 w 913860"/>
                  <a:gd name="connsiteY4" fmla="*/ 26194 h 297214"/>
                  <a:gd name="connsiteX5" fmla="*/ 690502 w 913860"/>
                  <a:gd name="connsiteY5" fmla="*/ 79606 h 297214"/>
                  <a:gd name="connsiteX6" fmla="*/ 694986 w 913860"/>
                  <a:gd name="connsiteY6" fmla="*/ 101814 h 297214"/>
                  <a:gd name="connsiteX7" fmla="*/ 712254 w 913860"/>
                  <a:gd name="connsiteY7" fmla="*/ 90278 h 297214"/>
                  <a:gd name="connsiteX8" fmla="*/ 741841 w 913860"/>
                  <a:gd name="connsiteY8" fmla="*/ 84360 h 297214"/>
                  <a:gd name="connsiteX9" fmla="*/ 817851 w 913860"/>
                  <a:gd name="connsiteY9" fmla="*/ 159673 h 297214"/>
                  <a:gd name="connsiteX10" fmla="*/ 817247 w 913860"/>
                  <a:gd name="connsiteY10" fmla="*/ 162638 h 297214"/>
                  <a:gd name="connsiteX11" fmla="*/ 843883 w 913860"/>
                  <a:gd name="connsiteY11" fmla="*/ 157260 h 297214"/>
                  <a:gd name="connsiteX12" fmla="*/ 913860 w 913860"/>
                  <a:gd name="connsiteY12" fmla="*/ 227237 h 297214"/>
                  <a:gd name="connsiteX13" fmla="*/ 843883 w 913860"/>
                  <a:gd name="connsiteY13" fmla="*/ 297214 h 297214"/>
                  <a:gd name="connsiteX14" fmla="*/ 779405 w 913860"/>
                  <a:gd name="connsiteY14" fmla="*/ 254475 h 297214"/>
                  <a:gd name="connsiteX15" fmla="*/ 773937 w 913860"/>
                  <a:gd name="connsiteY15" fmla="*/ 227391 h 297214"/>
                  <a:gd name="connsiteX16" fmla="*/ 771427 w 913860"/>
                  <a:gd name="connsiteY16" fmla="*/ 229068 h 297214"/>
                  <a:gd name="connsiteX17" fmla="*/ 741841 w 913860"/>
                  <a:gd name="connsiteY17" fmla="*/ 234986 h 297214"/>
                  <a:gd name="connsiteX18" fmla="*/ 671804 w 913860"/>
                  <a:gd name="connsiteY18" fmla="*/ 188988 h 297214"/>
                  <a:gd name="connsiteX19" fmla="*/ 669380 w 913860"/>
                  <a:gd name="connsiteY19" fmla="*/ 177089 h 297214"/>
                  <a:gd name="connsiteX20" fmla="*/ 643963 w 913860"/>
                  <a:gd name="connsiteY20" fmla="*/ 194226 h 297214"/>
                  <a:gd name="connsiteX21" fmla="*/ 609923 w 913860"/>
                  <a:gd name="connsiteY21" fmla="*/ 201098 h 297214"/>
                  <a:gd name="connsiteX22" fmla="*/ 529343 w 913860"/>
                  <a:gd name="connsiteY22" fmla="*/ 147686 h 297214"/>
                  <a:gd name="connsiteX23" fmla="*/ 528501 w 913860"/>
                  <a:gd name="connsiteY23" fmla="*/ 143513 h 297214"/>
                  <a:gd name="connsiteX24" fmla="*/ 524607 w 913860"/>
                  <a:gd name="connsiteY24" fmla="*/ 149289 h 297214"/>
                  <a:gd name="connsiteX25" fmla="*/ 462769 w 913860"/>
                  <a:gd name="connsiteY25" fmla="*/ 174904 h 297214"/>
                  <a:gd name="connsiteX26" fmla="*/ 400931 w 913860"/>
                  <a:gd name="connsiteY26" fmla="*/ 149289 h 297214"/>
                  <a:gd name="connsiteX27" fmla="*/ 400162 w 913860"/>
                  <a:gd name="connsiteY27" fmla="*/ 148148 h 297214"/>
                  <a:gd name="connsiteX28" fmla="*/ 381732 w 913860"/>
                  <a:gd name="connsiteY28" fmla="*/ 175484 h 297214"/>
                  <a:gd name="connsiteX29" fmla="*/ 319894 w 913860"/>
                  <a:gd name="connsiteY29" fmla="*/ 201098 h 297214"/>
                  <a:gd name="connsiteX30" fmla="*/ 258056 w 913860"/>
                  <a:gd name="connsiteY30" fmla="*/ 175484 h 297214"/>
                  <a:gd name="connsiteX31" fmla="*/ 253908 w 913860"/>
                  <a:gd name="connsiteY31" fmla="*/ 169331 h 297214"/>
                  <a:gd name="connsiteX32" fmla="*/ 249903 w 913860"/>
                  <a:gd name="connsiteY32" fmla="*/ 188988 h 297214"/>
                  <a:gd name="connsiteX33" fmla="*/ 179866 w 913860"/>
                  <a:gd name="connsiteY33" fmla="*/ 234986 h 297214"/>
                  <a:gd name="connsiteX34" fmla="*/ 150280 w 913860"/>
                  <a:gd name="connsiteY34" fmla="*/ 229068 h 297214"/>
                  <a:gd name="connsiteX35" fmla="*/ 137052 w 913860"/>
                  <a:gd name="connsiteY35" fmla="*/ 220231 h 297214"/>
                  <a:gd name="connsiteX36" fmla="*/ 139954 w 913860"/>
                  <a:gd name="connsiteY36" fmla="*/ 227237 h 297214"/>
                  <a:gd name="connsiteX37" fmla="*/ 69977 w 913860"/>
                  <a:gd name="connsiteY37" fmla="*/ 297214 h 297214"/>
                  <a:gd name="connsiteX38" fmla="*/ 0 w 913860"/>
                  <a:gd name="connsiteY38" fmla="*/ 227237 h 297214"/>
                  <a:gd name="connsiteX39" fmla="*/ 69977 w 913860"/>
                  <a:gd name="connsiteY39" fmla="*/ 157260 h 297214"/>
                  <a:gd name="connsiteX40" fmla="*/ 97215 w 913860"/>
                  <a:gd name="connsiteY40" fmla="*/ 162759 h 297214"/>
                  <a:gd name="connsiteX41" fmla="*/ 105643 w 913860"/>
                  <a:gd name="connsiteY41" fmla="*/ 168441 h 297214"/>
                  <a:gd name="connsiteX42" fmla="*/ 103856 w 913860"/>
                  <a:gd name="connsiteY42" fmla="*/ 159673 h 297214"/>
                  <a:gd name="connsiteX43" fmla="*/ 179866 w 913860"/>
                  <a:gd name="connsiteY43" fmla="*/ 84360 h 297214"/>
                  <a:gd name="connsiteX44" fmla="*/ 233613 w 913860"/>
                  <a:gd name="connsiteY44" fmla="*/ 106419 h 297214"/>
                  <a:gd name="connsiteX45" fmla="*/ 233835 w 913860"/>
                  <a:gd name="connsiteY45" fmla="*/ 106745 h 297214"/>
                  <a:gd name="connsiteX46" fmla="*/ 239314 w 913860"/>
                  <a:gd name="connsiteY46" fmla="*/ 79606 h 297214"/>
                  <a:gd name="connsiteX47" fmla="*/ 319894 w 913860"/>
                  <a:gd name="connsiteY47" fmla="*/ 26194 h 297214"/>
                  <a:gd name="connsiteX48" fmla="*/ 381732 w 913860"/>
                  <a:gd name="connsiteY48" fmla="*/ 51808 h 297214"/>
                  <a:gd name="connsiteX49" fmla="*/ 382501 w 913860"/>
                  <a:gd name="connsiteY49" fmla="*/ 52949 h 297214"/>
                  <a:gd name="connsiteX50" fmla="*/ 400931 w 913860"/>
                  <a:gd name="connsiteY50" fmla="*/ 25614 h 297214"/>
                  <a:gd name="connsiteX51" fmla="*/ 462769 w 913860"/>
                  <a:gd name="connsiteY51" fmla="*/ 0 h 29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13860" h="297214">
                    <a:moveTo>
                      <a:pt x="462769" y="0"/>
                    </a:moveTo>
                    <a:cubicBezTo>
                      <a:pt x="498992" y="0"/>
                      <a:pt x="530072" y="22024"/>
                      <a:pt x="543349" y="53412"/>
                    </a:cubicBezTo>
                    <a:lnTo>
                      <a:pt x="544191" y="57584"/>
                    </a:lnTo>
                    <a:lnTo>
                      <a:pt x="548085" y="51808"/>
                    </a:lnTo>
                    <a:cubicBezTo>
                      <a:pt x="563911" y="35982"/>
                      <a:pt x="585774" y="26194"/>
                      <a:pt x="609923" y="26194"/>
                    </a:cubicBezTo>
                    <a:cubicBezTo>
                      <a:pt x="646146" y="26194"/>
                      <a:pt x="677226" y="48218"/>
                      <a:pt x="690502" y="79606"/>
                    </a:cubicBezTo>
                    <a:lnTo>
                      <a:pt x="694986" y="101814"/>
                    </a:lnTo>
                    <a:lnTo>
                      <a:pt x="712254" y="90278"/>
                    </a:lnTo>
                    <a:cubicBezTo>
                      <a:pt x="721348" y="86467"/>
                      <a:pt x="731346" y="84360"/>
                      <a:pt x="741841" y="84360"/>
                    </a:cubicBezTo>
                    <a:cubicBezTo>
                      <a:pt x="783820" y="84360"/>
                      <a:pt x="817851" y="118079"/>
                      <a:pt x="817851" y="159673"/>
                    </a:cubicBezTo>
                    <a:lnTo>
                      <a:pt x="817247" y="162638"/>
                    </a:lnTo>
                    <a:lnTo>
                      <a:pt x="843883" y="157260"/>
                    </a:lnTo>
                    <a:cubicBezTo>
                      <a:pt x="882530" y="157260"/>
                      <a:pt x="913860" y="188590"/>
                      <a:pt x="913860" y="227237"/>
                    </a:cubicBezTo>
                    <a:cubicBezTo>
                      <a:pt x="913860" y="265884"/>
                      <a:pt x="882530" y="297214"/>
                      <a:pt x="843883" y="297214"/>
                    </a:cubicBezTo>
                    <a:cubicBezTo>
                      <a:pt x="814898" y="297214"/>
                      <a:pt x="790028" y="279591"/>
                      <a:pt x="779405" y="254475"/>
                    </a:cubicBezTo>
                    <a:lnTo>
                      <a:pt x="773937" y="227391"/>
                    </a:lnTo>
                    <a:lnTo>
                      <a:pt x="771427" y="229068"/>
                    </a:lnTo>
                    <a:cubicBezTo>
                      <a:pt x="762334" y="232879"/>
                      <a:pt x="752336" y="234986"/>
                      <a:pt x="741841" y="234986"/>
                    </a:cubicBezTo>
                    <a:cubicBezTo>
                      <a:pt x="710357" y="234986"/>
                      <a:pt x="683343" y="216019"/>
                      <a:pt x="671804" y="188988"/>
                    </a:cubicBezTo>
                    <a:lnTo>
                      <a:pt x="669380" y="177089"/>
                    </a:lnTo>
                    <a:lnTo>
                      <a:pt x="643963" y="194226"/>
                    </a:lnTo>
                    <a:cubicBezTo>
                      <a:pt x="633500" y="198651"/>
                      <a:pt x="621997" y="201098"/>
                      <a:pt x="609923" y="201098"/>
                    </a:cubicBezTo>
                    <a:cubicBezTo>
                      <a:pt x="573699" y="201098"/>
                      <a:pt x="542619" y="179074"/>
                      <a:pt x="529343" y="147686"/>
                    </a:cubicBezTo>
                    <a:lnTo>
                      <a:pt x="528501" y="143513"/>
                    </a:lnTo>
                    <a:lnTo>
                      <a:pt x="524607" y="149289"/>
                    </a:lnTo>
                    <a:cubicBezTo>
                      <a:pt x="508781" y="165116"/>
                      <a:pt x="486918" y="174904"/>
                      <a:pt x="462769" y="174904"/>
                    </a:cubicBezTo>
                    <a:cubicBezTo>
                      <a:pt x="438620" y="174904"/>
                      <a:pt x="416757" y="165116"/>
                      <a:pt x="400931" y="149289"/>
                    </a:cubicBezTo>
                    <a:lnTo>
                      <a:pt x="400162" y="148148"/>
                    </a:lnTo>
                    <a:lnTo>
                      <a:pt x="381732" y="175484"/>
                    </a:lnTo>
                    <a:cubicBezTo>
                      <a:pt x="365906" y="191310"/>
                      <a:pt x="344043" y="201098"/>
                      <a:pt x="319894" y="201098"/>
                    </a:cubicBezTo>
                    <a:cubicBezTo>
                      <a:pt x="295745" y="201098"/>
                      <a:pt x="273882" y="191310"/>
                      <a:pt x="258056" y="175484"/>
                    </a:cubicBezTo>
                    <a:lnTo>
                      <a:pt x="253908" y="169331"/>
                    </a:lnTo>
                    <a:lnTo>
                      <a:pt x="249903" y="188988"/>
                    </a:lnTo>
                    <a:cubicBezTo>
                      <a:pt x="238364" y="216019"/>
                      <a:pt x="211350" y="234986"/>
                      <a:pt x="179866" y="234986"/>
                    </a:cubicBezTo>
                    <a:cubicBezTo>
                      <a:pt x="169371" y="234986"/>
                      <a:pt x="159373" y="232879"/>
                      <a:pt x="150280" y="229068"/>
                    </a:cubicBezTo>
                    <a:lnTo>
                      <a:pt x="137052" y="220231"/>
                    </a:lnTo>
                    <a:lnTo>
                      <a:pt x="139954" y="227237"/>
                    </a:lnTo>
                    <a:cubicBezTo>
                      <a:pt x="139954" y="265884"/>
                      <a:pt x="108624" y="297214"/>
                      <a:pt x="69977" y="297214"/>
                    </a:cubicBezTo>
                    <a:cubicBezTo>
                      <a:pt x="31330" y="297214"/>
                      <a:pt x="0" y="265884"/>
                      <a:pt x="0" y="227237"/>
                    </a:cubicBezTo>
                    <a:cubicBezTo>
                      <a:pt x="0" y="188590"/>
                      <a:pt x="31330" y="157260"/>
                      <a:pt x="69977" y="157260"/>
                    </a:cubicBezTo>
                    <a:cubicBezTo>
                      <a:pt x="79639" y="157260"/>
                      <a:pt x="88843" y="159218"/>
                      <a:pt x="97215" y="162759"/>
                    </a:cubicBezTo>
                    <a:lnTo>
                      <a:pt x="105643" y="168441"/>
                    </a:lnTo>
                    <a:lnTo>
                      <a:pt x="103856" y="159673"/>
                    </a:lnTo>
                    <a:cubicBezTo>
                      <a:pt x="103856" y="118079"/>
                      <a:pt x="137887" y="84360"/>
                      <a:pt x="179866" y="84360"/>
                    </a:cubicBezTo>
                    <a:cubicBezTo>
                      <a:pt x="200855" y="84360"/>
                      <a:pt x="219858" y="92790"/>
                      <a:pt x="233613" y="106419"/>
                    </a:cubicBezTo>
                    <a:lnTo>
                      <a:pt x="233835" y="106745"/>
                    </a:lnTo>
                    <a:lnTo>
                      <a:pt x="239314" y="79606"/>
                    </a:lnTo>
                    <a:cubicBezTo>
                      <a:pt x="252590" y="48218"/>
                      <a:pt x="283670" y="26194"/>
                      <a:pt x="319894" y="26194"/>
                    </a:cubicBezTo>
                    <a:cubicBezTo>
                      <a:pt x="344043" y="26194"/>
                      <a:pt x="365906" y="35982"/>
                      <a:pt x="381732" y="51808"/>
                    </a:cubicBezTo>
                    <a:lnTo>
                      <a:pt x="382501" y="52949"/>
                    </a:lnTo>
                    <a:lnTo>
                      <a:pt x="400931" y="25614"/>
                    </a:lnTo>
                    <a:cubicBezTo>
                      <a:pt x="416757" y="9788"/>
                      <a:pt x="438620" y="0"/>
                      <a:pt x="46276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" name="月 76">
                <a:extLst>
                  <a:ext uri="{FF2B5EF4-FFF2-40B4-BE49-F238E27FC236}">
                    <a16:creationId xmlns:a16="http://schemas.microsoft.com/office/drawing/2014/main" id="{07746951-BA53-236B-27F1-E726A19132FC}"/>
                  </a:ext>
                </a:extLst>
              </p:cNvPr>
              <p:cNvSpPr/>
              <p:nvPr/>
            </p:nvSpPr>
            <p:spPr bwMode="auto">
              <a:xfrm rot="5400000">
                <a:off x="-3503891" y="275951"/>
                <a:ext cx="389510" cy="1239145"/>
              </a:xfrm>
              <a:prstGeom prst="moon">
                <a:avLst>
                  <a:gd name="adj" fmla="val 38303"/>
                </a:avLst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7" name="楕円 26">
              <a:extLst>
                <a:ext uri="{FF2B5EF4-FFF2-40B4-BE49-F238E27FC236}">
                  <a16:creationId xmlns:a16="http://schemas.microsoft.com/office/drawing/2014/main" id="{0792AA59-B9A6-A0B7-ECB9-A0BC152237F6}"/>
                </a:ext>
              </a:extLst>
            </p:cNvPr>
            <p:cNvSpPr/>
            <p:nvPr/>
          </p:nvSpPr>
          <p:spPr bwMode="auto">
            <a:xfrm>
              <a:off x="4005492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0A044773-FF15-C460-F3DE-8292F8F1A89E}"/>
                </a:ext>
              </a:extLst>
            </p:cNvPr>
            <p:cNvSpPr/>
            <p:nvPr/>
          </p:nvSpPr>
          <p:spPr bwMode="auto">
            <a:xfrm>
              <a:off x="4569833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" name="四角形: 上の 2 つの角を丸める 28">
              <a:extLst>
                <a:ext uri="{FF2B5EF4-FFF2-40B4-BE49-F238E27FC236}">
                  <a16:creationId xmlns:a16="http://schemas.microsoft.com/office/drawing/2014/main" id="{FB25A42B-2C7C-5BCB-D50E-A935E5A1F436}"/>
                </a:ext>
              </a:extLst>
            </p:cNvPr>
            <p:cNvSpPr/>
            <p:nvPr/>
          </p:nvSpPr>
          <p:spPr bwMode="auto">
            <a:xfrm>
              <a:off x="3952875" y="3010905"/>
              <a:ext cx="812008" cy="737042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" name="四角形: 上の 2 つの角を丸める 29">
              <a:extLst>
                <a:ext uri="{FF2B5EF4-FFF2-40B4-BE49-F238E27FC236}">
                  <a16:creationId xmlns:a16="http://schemas.microsoft.com/office/drawing/2014/main" id="{808A171A-9A2E-00BB-A99C-426A74575556}"/>
                </a:ext>
              </a:extLst>
            </p:cNvPr>
            <p:cNvSpPr/>
            <p:nvPr/>
          </p:nvSpPr>
          <p:spPr bwMode="auto">
            <a:xfrm>
              <a:off x="4016156" y="2993299"/>
              <a:ext cx="679669" cy="663412"/>
            </a:xfrm>
            <a:prstGeom prst="round2SameRect">
              <a:avLst>
                <a:gd name="adj1" fmla="val 0"/>
                <a:gd name="adj2" fmla="val 41272"/>
              </a:avLst>
            </a:prstGeom>
            <a:solidFill>
              <a:schemeClr val="bg1"/>
            </a:solidFill>
            <a:ln w="19050" cap="flat" cmpd="sng" algn="ctr">
              <a:solidFill>
                <a:schemeClr val="accent5">
                  <a:lumMod val="90000"/>
                </a:schemeClr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3200E2E7-2F72-6DA8-629E-35D898F15BCA}"/>
                </a:ext>
              </a:extLst>
            </p:cNvPr>
            <p:cNvSpPr/>
            <p:nvPr/>
          </p:nvSpPr>
          <p:spPr bwMode="auto">
            <a:xfrm>
              <a:off x="3933146" y="2903085"/>
              <a:ext cx="838880" cy="138494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CF890C55-4590-0C24-8C1A-87EB75082F22}"/>
                </a:ext>
              </a:extLst>
            </p:cNvPr>
            <p:cNvSpPr/>
            <p:nvPr/>
          </p:nvSpPr>
          <p:spPr bwMode="auto">
            <a:xfrm rot="8100000">
              <a:off x="4100325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5" name="四角形: 上の 2 つの角を丸める 70">
              <a:extLst>
                <a:ext uri="{FF2B5EF4-FFF2-40B4-BE49-F238E27FC236}">
                  <a16:creationId xmlns:a16="http://schemas.microsoft.com/office/drawing/2014/main" id="{D6B01A21-A953-6B90-F0AC-8CFBA6485E3F}"/>
                </a:ext>
              </a:extLst>
            </p:cNvPr>
            <p:cNvSpPr/>
            <p:nvPr/>
          </p:nvSpPr>
          <p:spPr bwMode="auto">
            <a:xfrm rot="18900000">
              <a:off x="3787410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6" name="台形 65">
              <a:extLst>
                <a:ext uri="{FF2B5EF4-FFF2-40B4-BE49-F238E27FC236}">
                  <a16:creationId xmlns:a16="http://schemas.microsoft.com/office/drawing/2014/main" id="{935328F4-7432-3ECE-C9E8-780B2047E117}"/>
                </a:ext>
              </a:extLst>
            </p:cNvPr>
            <p:cNvSpPr/>
            <p:nvPr/>
          </p:nvSpPr>
          <p:spPr bwMode="auto">
            <a:xfrm rot="8100000">
              <a:off x="3912221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77B4116D-103F-C577-FDFE-85FD2D420537}"/>
                </a:ext>
              </a:extLst>
            </p:cNvPr>
            <p:cNvSpPr/>
            <p:nvPr/>
          </p:nvSpPr>
          <p:spPr bwMode="auto">
            <a:xfrm rot="13500000" flipH="1">
              <a:off x="4175672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8" name="四角形: 上の 2 つの角を丸める 70">
              <a:extLst>
                <a:ext uri="{FF2B5EF4-FFF2-40B4-BE49-F238E27FC236}">
                  <a16:creationId xmlns:a16="http://schemas.microsoft.com/office/drawing/2014/main" id="{239C1C46-6397-064F-3D1C-128A1E726B51}"/>
                </a:ext>
              </a:extLst>
            </p:cNvPr>
            <p:cNvSpPr/>
            <p:nvPr/>
          </p:nvSpPr>
          <p:spPr bwMode="auto">
            <a:xfrm rot="2700000" flipH="1">
              <a:off x="4731895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" name="台形 68">
              <a:extLst>
                <a:ext uri="{FF2B5EF4-FFF2-40B4-BE49-F238E27FC236}">
                  <a16:creationId xmlns:a16="http://schemas.microsoft.com/office/drawing/2014/main" id="{B8C88EE0-B21E-0D2C-C999-AE0233B8A3AB}"/>
                </a:ext>
              </a:extLst>
            </p:cNvPr>
            <p:cNvSpPr/>
            <p:nvPr/>
          </p:nvSpPr>
          <p:spPr bwMode="auto">
            <a:xfrm rot="13500000" flipH="1">
              <a:off x="4486104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6A7CB5B5-B111-EAC1-FE96-0A6254109865}"/>
                </a:ext>
              </a:extLst>
            </p:cNvPr>
            <p:cNvSpPr/>
            <p:nvPr/>
          </p:nvSpPr>
          <p:spPr bwMode="auto">
            <a:xfrm>
              <a:off x="3819525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55ED3F7C-4C8C-8D0A-8B32-BD263338EDCB}"/>
                </a:ext>
              </a:extLst>
            </p:cNvPr>
            <p:cNvSpPr/>
            <p:nvPr/>
          </p:nvSpPr>
          <p:spPr bwMode="auto">
            <a:xfrm flipH="1">
              <a:off x="4360438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2B16C3E4-E4C9-BB4A-0875-000C8113CFF0}"/>
                </a:ext>
              </a:extLst>
            </p:cNvPr>
            <p:cNvSpPr/>
            <p:nvPr/>
          </p:nvSpPr>
          <p:spPr bwMode="auto">
            <a:xfrm rot="10800000">
              <a:off x="3997100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6CD3804C-9404-584A-6908-FDC529D80EE7}"/>
                </a:ext>
              </a:extLst>
            </p:cNvPr>
            <p:cNvSpPr/>
            <p:nvPr/>
          </p:nvSpPr>
          <p:spPr bwMode="auto">
            <a:xfrm rot="10800000">
              <a:off x="4438425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9AAA88EB-D480-3E06-7BFC-4E527DEC8CA5}"/>
              </a:ext>
            </a:extLst>
          </p:cNvPr>
          <p:cNvGrpSpPr/>
          <p:nvPr/>
        </p:nvGrpSpPr>
        <p:grpSpPr>
          <a:xfrm rot="10800000">
            <a:off x="5553796" y="2701469"/>
            <a:ext cx="919196" cy="1956257"/>
            <a:chOff x="3602994" y="1272764"/>
            <a:chExt cx="1485964" cy="3162466"/>
          </a:xfrm>
        </p:grpSpPr>
        <p:sp>
          <p:nvSpPr>
            <p:cNvPr id="125" name="四角形: 上の 2 つの角を丸める 124">
              <a:extLst>
                <a:ext uri="{FF2B5EF4-FFF2-40B4-BE49-F238E27FC236}">
                  <a16:creationId xmlns:a16="http://schemas.microsoft.com/office/drawing/2014/main" id="{B6090728-2713-643F-BD61-CF83DAEACADA}"/>
                </a:ext>
              </a:extLst>
            </p:cNvPr>
            <p:cNvSpPr/>
            <p:nvPr/>
          </p:nvSpPr>
          <p:spPr bwMode="auto">
            <a:xfrm rot="20700000" flipH="1">
              <a:off x="4805824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6" name="四角形: 上の 2 つの角を丸める 125">
              <a:extLst>
                <a:ext uri="{FF2B5EF4-FFF2-40B4-BE49-F238E27FC236}">
                  <a16:creationId xmlns:a16="http://schemas.microsoft.com/office/drawing/2014/main" id="{0930DBB0-6C33-BF75-BD81-9C7149EC9405}"/>
                </a:ext>
              </a:extLst>
            </p:cNvPr>
            <p:cNvSpPr/>
            <p:nvPr/>
          </p:nvSpPr>
          <p:spPr bwMode="auto">
            <a:xfrm rot="900000">
              <a:off x="3715165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A5A13136-248F-D37E-2B97-9DBEA9640718}"/>
                </a:ext>
              </a:extLst>
            </p:cNvPr>
            <p:cNvSpPr/>
            <p:nvPr/>
          </p:nvSpPr>
          <p:spPr bwMode="auto">
            <a:xfrm rot="10800000">
              <a:off x="4094319" y="3699029"/>
              <a:ext cx="525306" cy="480772"/>
            </a:xfrm>
            <a:custGeom>
              <a:avLst/>
              <a:gdLst>
                <a:gd name="connsiteX0" fmla="*/ 296698 w 644368"/>
                <a:gd name="connsiteY0" fmla="*/ 588977 h 588977"/>
                <a:gd name="connsiteX1" fmla="*/ 0 w 644368"/>
                <a:gd name="connsiteY1" fmla="*/ 588977 h 588977"/>
                <a:gd name="connsiteX2" fmla="*/ 126471 w 644368"/>
                <a:gd name="connsiteY2" fmla="*/ 0 h 588977"/>
                <a:gd name="connsiteX3" fmla="*/ 296698 w 644368"/>
                <a:gd name="connsiteY3" fmla="*/ 0 h 588977"/>
                <a:gd name="connsiteX4" fmla="*/ 644368 w 644368"/>
                <a:gd name="connsiteY4" fmla="*/ 588977 h 588977"/>
                <a:gd name="connsiteX5" fmla="*/ 342417 w 644368"/>
                <a:gd name="connsiteY5" fmla="*/ 588977 h 588977"/>
                <a:gd name="connsiteX6" fmla="*/ 342417 w 644368"/>
                <a:gd name="connsiteY6" fmla="*/ 0 h 588977"/>
                <a:gd name="connsiteX7" fmla="*/ 517897 w 644368"/>
                <a:gd name="connsiteY7" fmla="*/ 0 h 588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4368" h="588977">
                  <a:moveTo>
                    <a:pt x="296698" y="588977"/>
                  </a:moveTo>
                  <a:lnTo>
                    <a:pt x="0" y="588977"/>
                  </a:lnTo>
                  <a:lnTo>
                    <a:pt x="126471" y="0"/>
                  </a:lnTo>
                  <a:lnTo>
                    <a:pt x="296698" y="0"/>
                  </a:lnTo>
                  <a:close/>
                  <a:moveTo>
                    <a:pt x="644368" y="588977"/>
                  </a:moveTo>
                  <a:lnTo>
                    <a:pt x="342417" y="588977"/>
                  </a:lnTo>
                  <a:lnTo>
                    <a:pt x="342417" y="0"/>
                  </a:lnTo>
                  <a:lnTo>
                    <a:pt x="517897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B16C7875-AEED-CBE6-3DCA-4E604AAF725C}"/>
                </a:ext>
              </a:extLst>
            </p:cNvPr>
            <p:cNvSpPr/>
            <p:nvPr/>
          </p:nvSpPr>
          <p:spPr bwMode="auto">
            <a:xfrm>
              <a:off x="3621551" y="2992919"/>
              <a:ext cx="1450039" cy="920479"/>
            </a:xfrm>
            <a:custGeom>
              <a:avLst/>
              <a:gdLst>
                <a:gd name="connsiteX0" fmla="*/ 341411 w 1450039"/>
                <a:gd name="connsiteY0" fmla="*/ 0 h 1263325"/>
                <a:gd name="connsiteX1" fmla="*/ 1113101 w 1450039"/>
                <a:gd name="connsiteY1" fmla="*/ 0 h 1263325"/>
                <a:gd name="connsiteX2" fmla="*/ 1450039 w 1450039"/>
                <a:gd name="connsiteY2" fmla="*/ 1113809 h 1263325"/>
                <a:gd name="connsiteX3" fmla="*/ 1388688 w 1450039"/>
                <a:gd name="connsiteY3" fmla="*/ 1145103 h 1263325"/>
                <a:gd name="connsiteX4" fmla="*/ 710524 w 1450039"/>
                <a:gd name="connsiteY4" fmla="*/ 1263325 h 1263325"/>
                <a:gd name="connsiteX5" fmla="*/ 32360 w 1450039"/>
                <a:gd name="connsiteY5" fmla="*/ 1145103 h 1263325"/>
                <a:gd name="connsiteX6" fmla="*/ 0 w 1450039"/>
                <a:gd name="connsiteY6" fmla="*/ 1128596 h 126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0039" h="1263325">
                  <a:moveTo>
                    <a:pt x="341411" y="0"/>
                  </a:moveTo>
                  <a:lnTo>
                    <a:pt x="1113101" y="0"/>
                  </a:lnTo>
                  <a:lnTo>
                    <a:pt x="1450039" y="1113809"/>
                  </a:lnTo>
                  <a:lnTo>
                    <a:pt x="1388688" y="1145103"/>
                  </a:lnTo>
                  <a:cubicBezTo>
                    <a:pt x="1215131" y="1218147"/>
                    <a:pt x="975364" y="1263325"/>
                    <a:pt x="710524" y="1263325"/>
                  </a:cubicBezTo>
                  <a:cubicBezTo>
                    <a:pt x="445685" y="1263325"/>
                    <a:pt x="205917" y="1218147"/>
                    <a:pt x="32360" y="1145103"/>
                  </a:cubicBezTo>
                  <a:lnTo>
                    <a:pt x="0" y="1128596"/>
                  </a:lnTo>
                  <a:close/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6B1E5A56-6B1F-4692-B644-E9CA2ADF6B1D}"/>
                </a:ext>
              </a:extLst>
            </p:cNvPr>
            <p:cNvSpPr/>
            <p:nvPr/>
          </p:nvSpPr>
          <p:spPr bwMode="auto">
            <a:xfrm rot="16200000">
              <a:off x="4250496" y="3130599"/>
              <a:ext cx="190959" cy="1485964"/>
            </a:xfrm>
            <a:custGeom>
              <a:avLst/>
              <a:gdLst>
                <a:gd name="connsiteX0" fmla="*/ 262085 w 262085"/>
                <a:gd name="connsiteY0" fmla="*/ 1457225 h 1485964"/>
                <a:gd name="connsiteX1" fmla="*/ 167086 w 262085"/>
                <a:gd name="connsiteY1" fmla="*/ 1485964 h 1485964"/>
                <a:gd name="connsiteX2" fmla="*/ 139084 w 262085"/>
                <a:gd name="connsiteY2" fmla="*/ 1444402 h 1485964"/>
                <a:gd name="connsiteX3" fmla="*/ 0 w 262085"/>
                <a:gd name="connsiteY3" fmla="*/ 729081 h 1485964"/>
                <a:gd name="connsiteX4" fmla="*/ 139084 w 262085"/>
                <a:gd name="connsiteY4" fmla="*/ 13761 h 1485964"/>
                <a:gd name="connsiteX5" fmla="*/ 148356 w 262085"/>
                <a:gd name="connsiteY5" fmla="*/ 0 h 1485964"/>
                <a:gd name="connsiteX6" fmla="*/ 251711 w 262085"/>
                <a:gd name="connsiteY6" fmla="*/ 31266 h 1485964"/>
                <a:gd name="connsiteX7" fmla="*/ 248927 w 262085"/>
                <a:gd name="connsiteY7" fmla="*/ 39406 h 1485964"/>
                <a:gd name="connsiteX8" fmla="*/ 157731 w 262085"/>
                <a:gd name="connsiteY8" fmla="*/ 729081 h 1485964"/>
                <a:gd name="connsiteX9" fmla="*/ 248927 w 262085"/>
                <a:gd name="connsiteY9" fmla="*/ 1418757 h 1485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085" h="1485964">
                  <a:moveTo>
                    <a:pt x="262085" y="1457225"/>
                  </a:moveTo>
                  <a:lnTo>
                    <a:pt x="167086" y="1485964"/>
                  </a:lnTo>
                  <a:lnTo>
                    <a:pt x="139084" y="1444402"/>
                  </a:lnTo>
                  <a:cubicBezTo>
                    <a:pt x="55171" y="1289378"/>
                    <a:pt x="0" y="1026848"/>
                    <a:pt x="0" y="729081"/>
                  </a:cubicBezTo>
                  <a:cubicBezTo>
                    <a:pt x="0" y="431314"/>
                    <a:pt x="55171" y="168785"/>
                    <a:pt x="139084" y="13761"/>
                  </a:cubicBezTo>
                  <a:lnTo>
                    <a:pt x="148356" y="0"/>
                  </a:lnTo>
                  <a:lnTo>
                    <a:pt x="251711" y="31266"/>
                  </a:lnTo>
                  <a:lnTo>
                    <a:pt x="248927" y="39406"/>
                  </a:lnTo>
                  <a:cubicBezTo>
                    <a:pt x="190602" y="231114"/>
                    <a:pt x="157731" y="474527"/>
                    <a:pt x="157731" y="729081"/>
                  </a:cubicBezTo>
                  <a:cubicBezTo>
                    <a:pt x="157731" y="983636"/>
                    <a:pt x="190602" y="1227048"/>
                    <a:pt x="248927" y="1418757"/>
                  </a:cubicBezTo>
                  <a:close/>
                </a:path>
              </a:pathLst>
            </a:cu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0" name="円/楕円 840">
              <a:extLst>
                <a:ext uri="{FF2B5EF4-FFF2-40B4-BE49-F238E27FC236}">
                  <a16:creationId xmlns:a16="http://schemas.microsoft.com/office/drawing/2014/main" id="{258B2A9D-2418-165E-0B7C-EA377FBB216D}"/>
                </a:ext>
              </a:extLst>
            </p:cNvPr>
            <p:cNvSpPr/>
            <p:nvPr/>
          </p:nvSpPr>
          <p:spPr>
            <a:xfrm>
              <a:off x="3833440" y="1381386"/>
              <a:ext cx="981681" cy="1400761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32A3554C-0DAF-8D7C-C58E-5331F9CDE9B6}"/>
                </a:ext>
              </a:extLst>
            </p:cNvPr>
            <p:cNvGrpSpPr/>
            <p:nvPr/>
          </p:nvGrpSpPr>
          <p:grpSpPr>
            <a:xfrm>
              <a:off x="3664968" y="2267007"/>
              <a:ext cx="1342876" cy="707629"/>
              <a:chOff x="-4395675" y="2359371"/>
              <a:chExt cx="2187192" cy="1152542"/>
            </a:xfrm>
          </p:grpSpPr>
          <p:grpSp>
            <p:nvGrpSpPr>
              <p:cNvPr id="198" name="グループ化 197">
                <a:extLst>
                  <a:ext uri="{FF2B5EF4-FFF2-40B4-BE49-F238E27FC236}">
                    <a16:creationId xmlns:a16="http://schemas.microsoft.com/office/drawing/2014/main" id="{A379DA9F-4C00-EA55-8DDF-E799C5D44F4F}"/>
                  </a:ext>
                </a:extLst>
              </p:cNvPr>
              <p:cNvGrpSpPr/>
              <p:nvPr/>
            </p:nvGrpSpPr>
            <p:grpSpPr>
              <a:xfrm rot="5400000" flipH="1">
                <a:off x="-4511509" y="2475205"/>
                <a:ext cx="540148" cy="308480"/>
                <a:chOff x="-3055204" y="2832352"/>
                <a:chExt cx="617917" cy="327511"/>
              </a:xfrm>
            </p:grpSpPr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7F33EAF9-68EA-2A4A-BF91-613264C62CCD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0D0BCFF7-F832-0A54-78D6-8509C03EA0C2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43283106-C582-48BA-1679-DC4FA90973FC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844EC28F-5E0D-A2A9-F537-E836D53A5EA7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99" name="グループ化 198">
                <a:extLst>
                  <a:ext uri="{FF2B5EF4-FFF2-40B4-BE49-F238E27FC236}">
                    <a16:creationId xmlns:a16="http://schemas.microsoft.com/office/drawing/2014/main" id="{82177243-0846-1488-877F-71A8F60EEB47}"/>
                  </a:ext>
                </a:extLst>
              </p:cNvPr>
              <p:cNvGrpSpPr/>
              <p:nvPr/>
            </p:nvGrpSpPr>
            <p:grpSpPr>
              <a:xfrm rot="16200000">
                <a:off x="-2632797" y="2478380"/>
                <a:ext cx="540148" cy="308480"/>
                <a:chOff x="-3055204" y="2832352"/>
                <a:chExt cx="617917" cy="327511"/>
              </a:xfrm>
            </p:grpSpPr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88E0D349-6F74-0D09-42F1-E2D260226F0E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3" name="フリーフォーム: 図形 202">
                  <a:extLst>
                    <a:ext uri="{FF2B5EF4-FFF2-40B4-BE49-F238E27FC236}">
                      <a16:creationId xmlns:a16="http://schemas.microsoft.com/office/drawing/2014/main" id="{2352EEC5-5119-3067-9ADD-EF2C019717E4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D5962226-4DBC-B06D-756B-DF4B8CA7FE29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8B97B096-C8B9-E0B1-08AD-97E82965BB5A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5E36796B-34DE-AEBB-7FF1-5322D19CE117}"/>
                  </a:ext>
                </a:extLst>
              </p:cNvPr>
              <p:cNvSpPr/>
              <p:nvPr/>
            </p:nvSpPr>
            <p:spPr bwMode="auto">
              <a:xfrm>
                <a:off x="-4254457" y="2361983"/>
                <a:ext cx="1901512" cy="1149930"/>
              </a:xfrm>
              <a:custGeom>
                <a:avLst/>
                <a:gdLst>
                  <a:gd name="connsiteX0" fmla="*/ 677048 w 1901511"/>
                  <a:gd name="connsiteY0" fmla="*/ 0 h 985743"/>
                  <a:gd name="connsiteX1" fmla="*/ 1224462 w 1901511"/>
                  <a:gd name="connsiteY1" fmla="*/ 0 h 985743"/>
                  <a:gd name="connsiteX2" fmla="*/ 1398771 w 1901511"/>
                  <a:gd name="connsiteY2" fmla="*/ 35192 h 985743"/>
                  <a:gd name="connsiteX3" fmla="*/ 1448296 w 1901511"/>
                  <a:gd name="connsiteY3" fmla="*/ 62073 h 985743"/>
                  <a:gd name="connsiteX4" fmla="*/ 1476923 w 1901511"/>
                  <a:gd name="connsiteY4" fmla="*/ 46535 h 985743"/>
                  <a:gd name="connsiteX5" fmla="*/ 1595886 w 1901511"/>
                  <a:gd name="connsiteY5" fmla="*/ 22517 h 985743"/>
                  <a:gd name="connsiteX6" fmla="*/ 1901511 w 1901511"/>
                  <a:gd name="connsiteY6" fmla="*/ 328142 h 985743"/>
                  <a:gd name="connsiteX7" fmla="*/ 1714849 w 1901511"/>
                  <a:gd name="connsiteY7" fmla="*/ 609750 h 985743"/>
                  <a:gd name="connsiteX8" fmla="*/ 1672275 w 1901511"/>
                  <a:gd name="connsiteY8" fmla="*/ 622965 h 985743"/>
                  <a:gd name="connsiteX9" fmla="*/ 1672275 w 1901511"/>
                  <a:gd name="connsiteY9" fmla="*/ 985743 h 985743"/>
                  <a:gd name="connsiteX10" fmla="*/ 229235 w 1901511"/>
                  <a:gd name="connsiteY10" fmla="*/ 985743 h 985743"/>
                  <a:gd name="connsiteX11" fmla="*/ 229235 w 1901511"/>
                  <a:gd name="connsiteY11" fmla="*/ 622965 h 985743"/>
                  <a:gd name="connsiteX12" fmla="*/ 186662 w 1901511"/>
                  <a:gd name="connsiteY12" fmla="*/ 609750 h 985743"/>
                  <a:gd name="connsiteX13" fmla="*/ 0 w 1901511"/>
                  <a:gd name="connsiteY13" fmla="*/ 328142 h 985743"/>
                  <a:gd name="connsiteX14" fmla="*/ 305625 w 1901511"/>
                  <a:gd name="connsiteY14" fmla="*/ 22517 h 985743"/>
                  <a:gd name="connsiteX15" fmla="*/ 424588 w 1901511"/>
                  <a:gd name="connsiteY15" fmla="*/ 46535 h 985743"/>
                  <a:gd name="connsiteX16" fmla="*/ 453215 w 1901511"/>
                  <a:gd name="connsiteY16" fmla="*/ 62073 h 985743"/>
                  <a:gd name="connsiteX17" fmla="*/ 502739 w 1901511"/>
                  <a:gd name="connsiteY17" fmla="*/ 35192 h 985743"/>
                  <a:gd name="connsiteX18" fmla="*/ 677048 w 1901511"/>
                  <a:gd name="connsiteY18" fmla="*/ 0 h 985743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72275 w 1901511"/>
                  <a:gd name="connsiteY9" fmla="*/ 985743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59751"/>
                  <a:gd name="connsiteX1" fmla="*/ 1224462 w 1901511"/>
                  <a:gd name="connsiteY1" fmla="*/ 0 h 1559751"/>
                  <a:gd name="connsiteX2" fmla="*/ 1398771 w 1901511"/>
                  <a:gd name="connsiteY2" fmla="*/ 35192 h 1559751"/>
                  <a:gd name="connsiteX3" fmla="*/ 1448296 w 1901511"/>
                  <a:gd name="connsiteY3" fmla="*/ 62073 h 1559751"/>
                  <a:gd name="connsiteX4" fmla="*/ 1476923 w 1901511"/>
                  <a:gd name="connsiteY4" fmla="*/ 46535 h 1559751"/>
                  <a:gd name="connsiteX5" fmla="*/ 1595886 w 1901511"/>
                  <a:gd name="connsiteY5" fmla="*/ 22517 h 1559751"/>
                  <a:gd name="connsiteX6" fmla="*/ 1901511 w 1901511"/>
                  <a:gd name="connsiteY6" fmla="*/ 328142 h 1559751"/>
                  <a:gd name="connsiteX7" fmla="*/ 1714849 w 1901511"/>
                  <a:gd name="connsiteY7" fmla="*/ 609750 h 1559751"/>
                  <a:gd name="connsiteX8" fmla="*/ 1672275 w 1901511"/>
                  <a:gd name="connsiteY8" fmla="*/ 622965 h 1559751"/>
                  <a:gd name="connsiteX9" fmla="*/ 1620562 w 1901511"/>
                  <a:gd name="connsiteY9" fmla="*/ 1559751 h 1559751"/>
                  <a:gd name="connsiteX10" fmla="*/ 368858 w 1901511"/>
                  <a:gd name="connsiteY10" fmla="*/ 1544237 h 1559751"/>
                  <a:gd name="connsiteX11" fmla="*/ 229235 w 1901511"/>
                  <a:gd name="connsiteY11" fmla="*/ 622965 h 1559751"/>
                  <a:gd name="connsiteX12" fmla="*/ 186662 w 1901511"/>
                  <a:gd name="connsiteY12" fmla="*/ 609750 h 1559751"/>
                  <a:gd name="connsiteX13" fmla="*/ 0 w 1901511"/>
                  <a:gd name="connsiteY13" fmla="*/ 328142 h 1559751"/>
                  <a:gd name="connsiteX14" fmla="*/ 305625 w 1901511"/>
                  <a:gd name="connsiteY14" fmla="*/ 22517 h 1559751"/>
                  <a:gd name="connsiteX15" fmla="*/ 424588 w 1901511"/>
                  <a:gd name="connsiteY15" fmla="*/ 46535 h 1559751"/>
                  <a:gd name="connsiteX16" fmla="*/ 453215 w 1901511"/>
                  <a:gd name="connsiteY16" fmla="*/ 62073 h 1559751"/>
                  <a:gd name="connsiteX17" fmla="*/ 502739 w 1901511"/>
                  <a:gd name="connsiteY17" fmla="*/ 35192 h 1559751"/>
                  <a:gd name="connsiteX18" fmla="*/ 677048 w 1901511"/>
                  <a:gd name="connsiteY18" fmla="*/ 0 h 1559751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39066"/>
                  <a:gd name="connsiteX1" fmla="*/ 1224462 w 1901511"/>
                  <a:gd name="connsiteY1" fmla="*/ 0 h 1539066"/>
                  <a:gd name="connsiteX2" fmla="*/ 1398771 w 1901511"/>
                  <a:gd name="connsiteY2" fmla="*/ 35192 h 1539066"/>
                  <a:gd name="connsiteX3" fmla="*/ 1448296 w 1901511"/>
                  <a:gd name="connsiteY3" fmla="*/ 62073 h 1539066"/>
                  <a:gd name="connsiteX4" fmla="*/ 1476923 w 1901511"/>
                  <a:gd name="connsiteY4" fmla="*/ 46535 h 1539066"/>
                  <a:gd name="connsiteX5" fmla="*/ 1595886 w 1901511"/>
                  <a:gd name="connsiteY5" fmla="*/ 22517 h 1539066"/>
                  <a:gd name="connsiteX6" fmla="*/ 1901511 w 1901511"/>
                  <a:gd name="connsiteY6" fmla="*/ 328142 h 1539066"/>
                  <a:gd name="connsiteX7" fmla="*/ 1714849 w 1901511"/>
                  <a:gd name="connsiteY7" fmla="*/ 609750 h 1539066"/>
                  <a:gd name="connsiteX8" fmla="*/ 1672275 w 1901511"/>
                  <a:gd name="connsiteY8" fmla="*/ 622965 h 1539066"/>
                  <a:gd name="connsiteX9" fmla="*/ 1630905 w 1901511"/>
                  <a:gd name="connsiteY9" fmla="*/ 1539066 h 1539066"/>
                  <a:gd name="connsiteX10" fmla="*/ 332660 w 1901511"/>
                  <a:gd name="connsiteY10" fmla="*/ 1528723 h 1539066"/>
                  <a:gd name="connsiteX11" fmla="*/ 229235 w 1901511"/>
                  <a:gd name="connsiteY11" fmla="*/ 622965 h 1539066"/>
                  <a:gd name="connsiteX12" fmla="*/ 186662 w 1901511"/>
                  <a:gd name="connsiteY12" fmla="*/ 609750 h 1539066"/>
                  <a:gd name="connsiteX13" fmla="*/ 0 w 1901511"/>
                  <a:gd name="connsiteY13" fmla="*/ 328142 h 1539066"/>
                  <a:gd name="connsiteX14" fmla="*/ 305625 w 1901511"/>
                  <a:gd name="connsiteY14" fmla="*/ 22517 h 1539066"/>
                  <a:gd name="connsiteX15" fmla="*/ 424588 w 1901511"/>
                  <a:gd name="connsiteY15" fmla="*/ 46535 h 1539066"/>
                  <a:gd name="connsiteX16" fmla="*/ 453215 w 1901511"/>
                  <a:gd name="connsiteY16" fmla="*/ 62073 h 1539066"/>
                  <a:gd name="connsiteX17" fmla="*/ 502739 w 1901511"/>
                  <a:gd name="connsiteY17" fmla="*/ 35192 h 1539066"/>
                  <a:gd name="connsiteX18" fmla="*/ 677048 w 1901511"/>
                  <a:gd name="connsiteY18" fmla="*/ 0 h 1539066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22317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39066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0075 w 1901511"/>
                  <a:gd name="connsiteY10" fmla="*/ 1146051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149930"/>
                  <a:gd name="connsiteX1" fmla="*/ 1224462 w 1901511"/>
                  <a:gd name="connsiteY1" fmla="*/ 0 h 1149930"/>
                  <a:gd name="connsiteX2" fmla="*/ 1398771 w 1901511"/>
                  <a:gd name="connsiteY2" fmla="*/ 35192 h 1149930"/>
                  <a:gd name="connsiteX3" fmla="*/ 1448296 w 1901511"/>
                  <a:gd name="connsiteY3" fmla="*/ 62073 h 1149930"/>
                  <a:gd name="connsiteX4" fmla="*/ 1476923 w 1901511"/>
                  <a:gd name="connsiteY4" fmla="*/ 46535 h 1149930"/>
                  <a:gd name="connsiteX5" fmla="*/ 1595886 w 1901511"/>
                  <a:gd name="connsiteY5" fmla="*/ 22517 h 1149930"/>
                  <a:gd name="connsiteX6" fmla="*/ 1901511 w 1901511"/>
                  <a:gd name="connsiteY6" fmla="*/ 328142 h 1149930"/>
                  <a:gd name="connsiteX7" fmla="*/ 1714849 w 1901511"/>
                  <a:gd name="connsiteY7" fmla="*/ 609750 h 1149930"/>
                  <a:gd name="connsiteX8" fmla="*/ 1672275 w 1901511"/>
                  <a:gd name="connsiteY8" fmla="*/ 622965 h 1149930"/>
                  <a:gd name="connsiteX9" fmla="*/ 1603757 w 1901511"/>
                  <a:gd name="connsiteY9" fmla="*/ 1149930 h 1149930"/>
                  <a:gd name="connsiteX10" fmla="*/ 330075 w 1901511"/>
                  <a:gd name="connsiteY10" fmla="*/ 1146051 h 1149930"/>
                  <a:gd name="connsiteX11" fmla="*/ 229235 w 1901511"/>
                  <a:gd name="connsiteY11" fmla="*/ 622965 h 1149930"/>
                  <a:gd name="connsiteX12" fmla="*/ 186662 w 1901511"/>
                  <a:gd name="connsiteY12" fmla="*/ 609750 h 1149930"/>
                  <a:gd name="connsiteX13" fmla="*/ 0 w 1901511"/>
                  <a:gd name="connsiteY13" fmla="*/ 328142 h 1149930"/>
                  <a:gd name="connsiteX14" fmla="*/ 305625 w 1901511"/>
                  <a:gd name="connsiteY14" fmla="*/ 22517 h 1149930"/>
                  <a:gd name="connsiteX15" fmla="*/ 424588 w 1901511"/>
                  <a:gd name="connsiteY15" fmla="*/ 46535 h 1149930"/>
                  <a:gd name="connsiteX16" fmla="*/ 453215 w 1901511"/>
                  <a:gd name="connsiteY16" fmla="*/ 62073 h 1149930"/>
                  <a:gd name="connsiteX17" fmla="*/ 502739 w 1901511"/>
                  <a:gd name="connsiteY17" fmla="*/ 35192 h 1149930"/>
                  <a:gd name="connsiteX18" fmla="*/ 677048 w 1901511"/>
                  <a:gd name="connsiteY18" fmla="*/ 0 h 1149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01511" h="1149930">
                    <a:moveTo>
                      <a:pt x="677048" y="0"/>
                    </a:moveTo>
                    <a:lnTo>
                      <a:pt x="1224462" y="0"/>
                    </a:lnTo>
                    <a:cubicBezTo>
                      <a:pt x="1286292" y="0"/>
                      <a:pt x="1345195" y="12531"/>
                      <a:pt x="1398771" y="35192"/>
                    </a:cubicBezTo>
                    <a:lnTo>
                      <a:pt x="1448296" y="62073"/>
                    </a:lnTo>
                    <a:lnTo>
                      <a:pt x="1476923" y="46535"/>
                    </a:lnTo>
                    <a:cubicBezTo>
                      <a:pt x="1513488" y="31069"/>
                      <a:pt x="1553688" y="22517"/>
                      <a:pt x="1595886" y="22517"/>
                    </a:cubicBezTo>
                    <a:cubicBezTo>
                      <a:pt x="1764678" y="22517"/>
                      <a:pt x="1901511" y="159350"/>
                      <a:pt x="1901511" y="328142"/>
                    </a:cubicBezTo>
                    <a:cubicBezTo>
                      <a:pt x="1901511" y="454736"/>
                      <a:pt x="1824543" y="563353"/>
                      <a:pt x="1714849" y="609750"/>
                    </a:cubicBezTo>
                    <a:lnTo>
                      <a:pt x="1672275" y="622965"/>
                    </a:lnTo>
                    <a:lnTo>
                      <a:pt x="1603757" y="1149930"/>
                    </a:lnTo>
                    <a:lnTo>
                      <a:pt x="330075" y="1146051"/>
                    </a:lnTo>
                    <a:lnTo>
                      <a:pt x="229235" y="622965"/>
                    </a:lnTo>
                    <a:lnTo>
                      <a:pt x="186662" y="609750"/>
                    </a:lnTo>
                    <a:cubicBezTo>
                      <a:pt x="76969" y="563353"/>
                      <a:pt x="0" y="454736"/>
                      <a:pt x="0" y="328142"/>
                    </a:cubicBezTo>
                    <a:cubicBezTo>
                      <a:pt x="0" y="159350"/>
                      <a:pt x="136833" y="22517"/>
                      <a:pt x="305625" y="22517"/>
                    </a:cubicBezTo>
                    <a:cubicBezTo>
                      <a:pt x="347823" y="22517"/>
                      <a:pt x="388024" y="31069"/>
                      <a:pt x="424588" y="46535"/>
                    </a:cubicBezTo>
                    <a:lnTo>
                      <a:pt x="453215" y="62073"/>
                    </a:lnTo>
                    <a:lnTo>
                      <a:pt x="502739" y="35192"/>
                    </a:lnTo>
                    <a:cubicBezTo>
                      <a:pt x="556315" y="12531"/>
                      <a:pt x="615218" y="0"/>
                      <a:pt x="677048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94D22A27-E28B-5B01-2B69-AB2588674FBE}"/>
                  </a:ext>
                </a:extLst>
              </p:cNvPr>
              <p:cNvSpPr/>
              <p:nvPr/>
            </p:nvSpPr>
            <p:spPr bwMode="auto">
              <a:xfrm>
                <a:off x="-3755068" y="2404127"/>
                <a:ext cx="891862" cy="373615"/>
              </a:xfrm>
              <a:custGeom>
                <a:avLst/>
                <a:gdLst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7322 w 714643"/>
                  <a:gd name="connsiteY5" fmla="*/ 63535 h 198086"/>
                  <a:gd name="connsiteX6" fmla="*/ 352561 w 714643"/>
                  <a:gd name="connsiteY6" fmla="*/ 86926 h 198086"/>
                  <a:gd name="connsiteX7" fmla="*/ 183490 w 714643"/>
                  <a:gd name="connsiteY7" fmla="*/ 198086 h 198086"/>
                  <a:gd name="connsiteX8" fmla="*/ 0 w 714643"/>
                  <a:gd name="connsiteY8" fmla="*/ 16081 h 198086"/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2561 w 714643"/>
                  <a:gd name="connsiteY5" fmla="*/ 86926 h 198086"/>
                  <a:gd name="connsiteX6" fmla="*/ 183490 w 714643"/>
                  <a:gd name="connsiteY6" fmla="*/ 198086 h 198086"/>
                  <a:gd name="connsiteX7" fmla="*/ 0 w 714643"/>
                  <a:gd name="connsiteY7" fmla="*/ 16081 h 198086"/>
                  <a:gd name="connsiteX8" fmla="*/ 3273 w 714643"/>
                  <a:gd name="connsiteY8" fmla="*/ 0 h 19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4643" h="198086">
                    <a:moveTo>
                      <a:pt x="3273" y="0"/>
                    </a:moveTo>
                    <a:lnTo>
                      <a:pt x="711370" y="0"/>
                    </a:lnTo>
                    <a:lnTo>
                      <a:pt x="714643" y="16081"/>
                    </a:lnTo>
                    <a:cubicBezTo>
                      <a:pt x="714643" y="116600"/>
                      <a:pt x="632492" y="198086"/>
                      <a:pt x="531153" y="198086"/>
                    </a:cubicBezTo>
                    <a:cubicBezTo>
                      <a:pt x="455149" y="198086"/>
                      <a:pt x="389938" y="152250"/>
                      <a:pt x="362083" y="86926"/>
                    </a:cubicBezTo>
                    <a:lnTo>
                      <a:pt x="352561" y="86926"/>
                    </a:lnTo>
                    <a:cubicBezTo>
                      <a:pt x="324705" y="152250"/>
                      <a:pt x="259494" y="198086"/>
                      <a:pt x="183490" y="198086"/>
                    </a:cubicBezTo>
                    <a:cubicBezTo>
                      <a:pt x="82151" y="198086"/>
                      <a:pt x="0" y="116600"/>
                      <a:pt x="0" y="16081"/>
                    </a:cubicBezTo>
                    <a:lnTo>
                      <a:pt x="3273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32" name="片側の 2 つの角を丸めた四角形 68">
              <a:extLst>
                <a:ext uri="{FF2B5EF4-FFF2-40B4-BE49-F238E27FC236}">
                  <a16:creationId xmlns:a16="http://schemas.microsoft.com/office/drawing/2014/main" id="{1D06DD56-EF77-29A5-7030-70A5A253628F}"/>
                </a:ext>
              </a:extLst>
            </p:cNvPr>
            <p:cNvSpPr/>
            <p:nvPr/>
          </p:nvSpPr>
          <p:spPr>
            <a:xfrm rot="10800000">
              <a:off x="4229553" y="2011594"/>
              <a:ext cx="205040" cy="35793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3" name="片側の 2 つの角を丸めた四角形 68">
              <a:extLst>
                <a:ext uri="{FF2B5EF4-FFF2-40B4-BE49-F238E27FC236}">
                  <a16:creationId xmlns:a16="http://schemas.microsoft.com/office/drawing/2014/main" id="{D21DCCBB-DE45-B417-7DDD-71258C8B5BA6}"/>
                </a:ext>
              </a:extLst>
            </p:cNvPr>
            <p:cNvSpPr/>
            <p:nvPr/>
          </p:nvSpPr>
          <p:spPr>
            <a:xfrm rot="10800000">
              <a:off x="4251689" y="2202456"/>
              <a:ext cx="160766" cy="166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4" name="円/楕円 840">
              <a:extLst>
                <a:ext uri="{FF2B5EF4-FFF2-40B4-BE49-F238E27FC236}">
                  <a16:creationId xmlns:a16="http://schemas.microsoft.com/office/drawing/2014/main" id="{25AB0C1B-83C9-4A83-EEAB-07CFE3CF58EB}"/>
                </a:ext>
              </a:extLst>
            </p:cNvPr>
            <p:cNvSpPr/>
            <p:nvPr/>
          </p:nvSpPr>
          <p:spPr>
            <a:xfrm>
              <a:off x="3841233" y="1272764"/>
              <a:ext cx="981681" cy="946117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5" name="円/楕円 840">
              <a:extLst>
                <a:ext uri="{FF2B5EF4-FFF2-40B4-BE49-F238E27FC236}">
                  <a16:creationId xmlns:a16="http://schemas.microsoft.com/office/drawing/2014/main" id="{C4A59FDF-5A10-EB33-2B37-ED99D7820D1B}"/>
                </a:ext>
              </a:extLst>
            </p:cNvPr>
            <p:cNvSpPr/>
            <p:nvPr/>
          </p:nvSpPr>
          <p:spPr>
            <a:xfrm rot="900000" flipH="1">
              <a:off x="4635744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6" name="円/楕円 840">
              <a:extLst>
                <a:ext uri="{FF2B5EF4-FFF2-40B4-BE49-F238E27FC236}">
                  <a16:creationId xmlns:a16="http://schemas.microsoft.com/office/drawing/2014/main" id="{7BFD93C5-9A1F-F780-8EB2-1EC093558E3A}"/>
                </a:ext>
              </a:extLst>
            </p:cNvPr>
            <p:cNvSpPr/>
            <p:nvPr/>
          </p:nvSpPr>
          <p:spPr>
            <a:xfrm rot="20700000">
              <a:off x="3788818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7" name="円/楕円 840">
              <a:extLst>
                <a:ext uri="{FF2B5EF4-FFF2-40B4-BE49-F238E27FC236}">
                  <a16:creationId xmlns:a16="http://schemas.microsoft.com/office/drawing/2014/main" id="{443D5F68-A6AC-BDF1-C2F6-38DC8E241A97}"/>
                </a:ext>
              </a:extLst>
            </p:cNvPr>
            <p:cNvSpPr/>
            <p:nvPr/>
          </p:nvSpPr>
          <p:spPr>
            <a:xfrm>
              <a:off x="3907991" y="1477163"/>
              <a:ext cx="848162" cy="913025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8" name="楕円 11">
              <a:extLst>
                <a:ext uri="{FF2B5EF4-FFF2-40B4-BE49-F238E27FC236}">
                  <a16:creationId xmlns:a16="http://schemas.microsoft.com/office/drawing/2014/main" id="{45FFB055-2D55-144F-0D91-192E35D85FF3}"/>
                </a:ext>
              </a:extLst>
            </p:cNvPr>
            <p:cNvSpPr/>
            <p:nvPr/>
          </p:nvSpPr>
          <p:spPr bwMode="auto">
            <a:xfrm>
              <a:off x="4240514" y="2255044"/>
              <a:ext cx="179086" cy="63420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9" name="楕円 11">
              <a:extLst>
                <a:ext uri="{FF2B5EF4-FFF2-40B4-BE49-F238E27FC236}">
                  <a16:creationId xmlns:a16="http://schemas.microsoft.com/office/drawing/2014/main" id="{1538C5C7-D34B-DFC6-1B43-F4DF11DFDE2B}"/>
                </a:ext>
              </a:extLst>
            </p:cNvPr>
            <p:cNvSpPr/>
            <p:nvPr/>
          </p:nvSpPr>
          <p:spPr bwMode="auto">
            <a:xfrm>
              <a:off x="4282399" y="2178064"/>
              <a:ext cx="95317" cy="35032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0" name="月 139">
              <a:extLst>
                <a:ext uri="{FF2B5EF4-FFF2-40B4-BE49-F238E27FC236}">
                  <a16:creationId xmlns:a16="http://schemas.microsoft.com/office/drawing/2014/main" id="{E583F58B-D191-5777-D443-DBA668FDBF33}"/>
                </a:ext>
              </a:extLst>
            </p:cNvPr>
            <p:cNvSpPr/>
            <p:nvPr/>
          </p:nvSpPr>
          <p:spPr bwMode="auto">
            <a:xfrm rot="5400000">
              <a:off x="4067991" y="1741279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1" name="月 140">
              <a:extLst>
                <a:ext uri="{FF2B5EF4-FFF2-40B4-BE49-F238E27FC236}">
                  <a16:creationId xmlns:a16="http://schemas.microsoft.com/office/drawing/2014/main" id="{E26B281B-8847-CFCA-44CF-98A98B65BE29}"/>
                </a:ext>
              </a:extLst>
            </p:cNvPr>
            <p:cNvSpPr/>
            <p:nvPr/>
          </p:nvSpPr>
          <p:spPr bwMode="auto">
            <a:xfrm rot="5400000">
              <a:off x="4523049" y="1741281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2" name="月 141">
              <a:extLst>
                <a:ext uri="{FF2B5EF4-FFF2-40B4-BE49-F238E27FC236}">
                  <a16:creationId xmlns:a16="http://schemas.microsoft.com/office/drawing/2014/main" id="{4854EAE7-A876-4425-B4AA-45F2F14B4E49}"/>
                </a:ext>
              </a:extLst>
            </p:cNvPr>
            <p:cNvSpPr/>
            <p:nvPr/>
          </p:nvSpPr>
          <p:spPr bwMode="auto">
            <a:xfrm>
              <a:off x="3893211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3" name="月 142">
              <a:extLst>
                <a:ext uri="{FF2B5EF4-FFF2-40B4-BE49-F238E27FC236}">
                  <a16:creationId xmlns:a16="http://schemas.microsoft.com/office/drawing/2014/main" id="{3ADC7F5C-F2E7-7B5E-F854-83457A297DFF}"/>
                </a:ext>
              </a:extLst>
            </p:cNvPr>
            <p:cNvSpPr/>
            <p:nvPr/>
          </p:nvSpPr>
          <p:spPr bwMode="auto">
            <a:xfrm flipH="1">
              <a:off x="4668186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0A5F9E47-4131-A5AD-8120-4D20B831801C}"/>
                </a:ext>
              </a:extLst>
            </p:cNvPr>
            <p:cNvGrpSpPr/>
            <p:nvPr/>
          </p:nvGrpSpPr>
          <p:grpSpPr>
            <a:xfrm>
              <a:off x="3951671" y="1430283"/>
              <a:ext cx="760801" cy="339232"/>
              <a:chOff x="-3928709" y="566750"/>
              <a:chExt cx="1239145" cy="552520"/>
            </a:xfrm>
          </p:grpSpPr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884ACF8E-BEA0-32E2-9D3F-63C9119FC605}"/>
                  </a:ext>
                </a:extLst>
              </p:cNvPr>
              <p:cNvSpPr/>
              <p:nvPr/>
            </p:nvSpPr>
            <p:spPr bwMode="auto">
              <a:xfrm>
                <a:off x="-3294480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0EB8BD80-C20B-E7CF-02E4-FB4FEA900696}"/>
                  </a:ext>
                </a:extLst>
              </p:cNvPr>
              <p:cNvSpPr/>
              <p:nvPr/>
            </p:nvSpPr>
            <p:spPr bwMode="auto">
              <a:xfrm flipH="1">
                <a:off x="-3825803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8D87970F-4814-DAE7-E783-42767BEE0981}"/>
                  </a:ext>
                </a:extLst>
              </p:cNvPr>
              <p:cNvSpPr/>
              <p:nvPr/>
            </p:nvSpPr>
            <p:spPr bwMode="auto">
              <a:xfrm>
                <a:off x="-3889945" y="566750"/>
                <a:ext cx="1140482" cy="370917"/>
              </a:xfrm>
              <a:custGeom>
                <a:avLst/>
                <a:gdLst>
                  <a:gd name="connsiteX0" fmla="*/ 462769 w 913860"/>
                  <a:gd name="connsiteY0" fmla="*/ 0 h 297214"/>
                  <a:gd name="connsiteX1" fmla="*/ 543349 w 913860"/>
                  <a:gd name="connsiteY1" fmla="*/ 53412 h 297214"/>
                  <a:gd name="connsiteX2" fmla="*/ 544191 w 913860"/>
                  <a:gd name="connsiteY2" fmla="*/ 57584 h 297214"/>
                  <a:gd name="connsiteX3" fmla="*/ 548085 w 913860"/>
                  <a:gd name="connsiteY3" fmla="*/ 51808 h 297214"/>
                  <a:gd name="connsiteX4" fmla="*/ 609923 w 913860"/>
                  <a:gd name="connsiteY4" fmla="*/ 26194 h 297214"/>
                  <a:gd name="connsiteX5" fmla="*/ 690502 w 913860"/>
                  <a:gd name="connsiteY5" fmla="*/ 79606 h 297214"/>
                  <a:gd name="connsiteX6" fmla="*/ 694986 w 913860"/>
                  <a:gd name="connsiteY6" fmla="*/ 101814 h 297214"/>
                  <a:gd name="connsiteX7" fmla="*/ 712254 w 913860"/>
                  <a:gd name="connsiteY7" fmla="*/ 90278 h 297214"/>
                  <a:gd name="connsiteX8" fmla="*/ 741841 w 913860"/>
                  <a:gd name="connsiteY8" fmla="*/ 84360 h 297214"/>
                  <a:gd name="connsiteX9" fmla="*/ 817851 w 913860"/>
                  <a:gd name="connsiteY9" fmla="*/ 159673 h 297214"/>
                  <a:gd name="connsiteX10" fmla="*/ 817247 w 913860"/>
                  <a:gd name="connsiteY10" fmla="*/ 162638 h 297214"/>
                  <a:gd name="connsiteX11" fmla="*/ 843883 w 913860"/>
                  <a:gd name="connsiteY11" fmla="*/ 157260 h 297214"/>
                  <a:gd name="connsiteX12" fmla="*/ 913860 w 913860"/>
                  <a:gd name="connsiteY12" fmla="*/ 227237 h 297214"/>
                  <a:gd name="connsiteX13" fmla="*/ 843883 w 913860"/>
                  <a:gd name="connsiteY13" fmla="*/ 297214 h 297214"/>
                  <a:gd name="connsiteX14" fmla="*/ 779405 w 913860"/>
                  <a:gd name="connsiteY14" fmla="*/ 254475 h 297214"/>
                  <a:gd name="connsiteX15" fmla="*/ 773937 w 913860"/>
                  <a:gd name="connsiteY15" fmla="*/ 227391 h 297214"/>
                  <a:gd name="connsiteX16" fmla="*/ 771427 w 913860"/>
                  <a:gd name="connsiteY16" fmla="*/ 229068 h 297214"/>
                  <a:gd name="connsiteX17" fmla="*/ 741841 w 913860"/>
                  <a:gd name="connsiteY17" fmla="*/ 234986 h 297214"/>
                  <a:gd name="connsiteX18" fmla="*/ 671804 w 913860"/>
                  <a:gd name="connsiteY18" fmla="*/ 188988 h 297214"/>
                  <a:gd name="connsiteX19" fmla="*/ 669380 w 913860"/>
                  <a:gd name="connsiteY19" fmla="*/ 177089 h 297214"/>
                  <a:gd name="connsiteX20" fmla="*/ 643963 w 913860"/>
                  <a:gd name="connsiteY20" fmla="*/ 194226 h 297214"/>
                  <a:gd name="connsiteX21" fmla="*/ 609923 w 913860"/>
                  <a:gd name="connsiteY21" fmla="*/ 201098 h 297214"/>
                  <a:gd name="connsiteX22" fmla="*/ 529343 w 913860"/>
                  <a:gd name="connsiteY22" fmla="*/ 147686 h 297214"/>
                  <a:gd name="connsiteX23" fmla="*/ 528501 w 913860"/>
                  <a:gd name="connsiteY23" fmla="*/ 143513 h 297214"/>
                  <a:gd name="connsiteX24" fmla="*/ 524607 w 913860"/>
                  <a:gd name="connsiteY24" fmla="*/ 149289 h 297214"/>
                  <a:gd name="connsiteX25" fmla="*/ 462769 w 913860"/>
                  <a:gd name="connsiteY25" fmla="*/ 174904 h 297214"/>
                  <a:gd name="connsiteX26" fmla="*/ 400931 w 913860"/>
                  <a:gd name="connsiteY26" fmla="*/ 149289 h 297214"/>
                  <a:gd name="connsiteX27" fmla="*/ 400162 w 913860"/>
                  <a:gd name="connsiteY27" fmla="*/ 148148 h 297214"/>
                  <a:gd name="connsiteX28" fmla="*/ 381732 w 913860"/>
                  <a:gd name="connsiteY28" fmla="*/ 175484 h 297214"/>
                  <a:gd name="connsiteX29" fmla="*/ 319894 w 913860"/>
                  <a:gd name="connsiteY29" fmla="*/ 201098 h 297214"/>
                  <a:gd name="connsiteX30" fmla="*/ 258056 w 913860"/>
                  <a:gd name="connsiteY30" fmla="*/ 175484 h 297214"/>
                  <a:gd name="connsiteX31" fmla="*/ 253908 w 913860"/>
                  <a:gd name="connsiteY31" fmla="*/ 169331 h 297214"/>
                  <a:gd name="connsiteX32" fmla="*/ 249903 w 913860"/>
                  <a:gd name="connsiteY32" fmla="*/ 188988 h 297214"/>
                  <a:gd name="connsiteX33" fmla="*/ 179866 w 913860"/>
                  <a:gd name="connsiteY33" fmla="*/ 234986 h 297214"/>
                  <a:gd name="connsiteX34" fmla="*/ 150280 w 913860"/>
                  <a:gd name="connsiteY34" fmla="*/ 229068 h 297214"/>
                  <a:gd name="connsiteX35" fmla="*/ 137052 w 913860"/>
                  <a:gd name="connsiteY35" fmla="*/ 220231 h 297214"/>
                  <a:gd name="connsiteX36" fmla="*/ 139954 w 913860"/>
                  <a:gd name="connsiteY36" fmla="*/ 227237 h 297214"/>
                  <a:gd name="connsiteX37" fmla="*/ 69977 w 913860"/>
                  <a:gd name="connsiteY37" fmla="*/ 297214 h 297214"/>
                  <a:gd name="connsiteX38" fmla="*/ 0 w 913860"/>
                  <a:gd name="connsiteY38" fmla="*/ 227237 h 297214"/>
                  <a:gd name="connsiteX39" fmla="*/ 69977 w 913860"/>
                  <a:gd name="connsiteY39" fmla="*/ 157260 h 297214"/>
                  <a:gd name="connsiteX40" fmla="*/ 97215 w 913860"/>
                  <a:gd name="connsiteY40" fmla="*/ 162759 h 297214"/>
                  <a:gd name="connsiteX41" fmla="*/ 105643 w 913860"/>
                  <a:gd name="connsiteY41" fmla="*/ 168441 h 297214"/>
                  <a:gd name="connsiteX42" fmla="*/ 103856 w 913860"/>
                  <a:gd name="connsiteY42" fmla="*/ 159673 h 297214"/>
                  <a:gd name="connsiteX43" fmla="*/ 179866 w 913860"/>
                  <a:gd name="connsiteY43" fmla="*/ 84360 h 297214"/>
                  <a:gd name="connsiteX44" fmla="*/ 233613 w 913860"/>
                  <a:gd name="connsiteY44" fmla="*/ 106419 h 297214"/>
                  <a:gd name="connsiteX45" fmla="*/ 233835 w 913860"/>
                  <a:gd name="connsiteY45" fmla="*/ 106745 h 297214"/>
                  <a:gd name="connsiteX46" fmla="*/ 239314 w 913860"/>
                  <a:gd name="connsiteY46" fmla="*/ 79606 h 297214"/>
                  <a:gd name="connsiteX47" fmla="*/ 319894 w 913860"/>
                  <a:gd name="connsiteY47" fmla="*/ 26194 h 297214"/>
                  <a:gd name="connsiteX48" fmla="*/ 381732 w 913860"/>
                  <a:gd name="connsiteY48" fmla="*/ 51808 h 297214"/>
                  <a:gd name="connsiteX49" fmla="*/ 382501 w 913860"/>
                  <a:gd name="connsiteY49" fmla="*/ 52949 h 297214"/>
                  <a:gd name="connsiteX50" fmla="*/ 400931 w 913860"/>
                  <a:gd name="connsiteY50" fmla="*/ 25614 h 297214"/>
                  <a:gd name="connsiteX51" fmla="*/ 462769 w 913860"/>
                  <a:gd name="connsiteY51" fmla="*/ 0 h 29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13860" h="297214">
                    <a:moveTo>
                      <a:pt x="462769" y="0"/>
                    </a:moveTo>
                    <a:cubicBezTo>
                      <a:pt x="498992" y="0"/>
                      <a:pt x="530072" y="22024"/>
                      <a:pt x="543349" y="53412"/>
                    </a:cubicBezTo>
                    <a:lnTo>
                      <a:pt x="544191" y="57584"/>
                    </a:lnTo>
                    <a:lnTo>
                      <a:pt x="548085" y="51808"/>
                    </a:lnTo>
                    <a:cubicBezTo>
                      <a:pt x="563911" y="35982"/>
                      <a:pt x="585774" y="26194"/>
                      <a:pt x="609923" y="26194"/>
                    </a:cubicBezTo>
                    <a:cubicBezTo>
                      <a:pt x="646146" y="26194"/>
                      <a:pt x="677226" y="48218"/>
                      <a:pt x="690502" y="79606"/>
                    </a:cubicBezTo>
                    <a:lnTo>
                      <a:pt x="694986" y="101814"/>
                    </a:lnTo>
                    <a:lnTo>
                      <a:pt x="712254" y="90278"/>
                    </a:lnTo>
                    <a:cubicBezTo>
                      <a:pt x="721348" y="86467"/>
                      <a:pt x="731346" y="84360"/>
                      <a:pt x="741841" y="84360"/>
                    </a:cubicBezTo>
                    <a:cubicBezTo>
                      <a:pt x="783820" y="84360"/>
                      <a:pt x="817851" y="118079"/>
                      <a:pt x="817851" y="159673"/>
                    </a:cubicBezTo>
                    <a:lnTo>
                      <a:pt x="817247" y="162638"/>
                    </a:lnTo>
                    <a:lnTo>
                      <a:pt x="843883" y="157260"/>
                    </a:lnTo>
                    <a:cubicBezTo>
                      <a:pt x="882530" y="157260"/>
                      <a:pt x="913860" y="188590"/>
                      <a:pt x="913860" y="227237"/>
                    </a:cubicBezTo>
                    <a:cubicBezTo>
                      <a:pt x="913860" y="265884"/>
                      <a:pt x="882530" y="297214"/>
                      <a:pt x="843883" y="297214"/>
                    </a:cubicBezTo>
                    <a:cubicBezTo>
                      <a:pt x="814898" y="297214"/>
                      <a:pt x="790028" y="279591"/>
                      <a:pt x="779405" y="254475"/>
                    </a:cubicBezTo>
                    <a:lnTo>
                      <a:pt x="773937" y="227391"/>
                    </a:lnTo>
                    <a:lnTo>
                      <a:pt x="771427" y="229068"/>
                    </a:lnTo>
                    <a:cubicBezTo>
                      <a:pt x="762334" y="232879"/>
                      <a:pt x="752336" y="234986"/>
                      <a:pt x="741841" y="234986"/>
                    </a:cubicBezTo>
                    <a:cubicBezTo>
                      <a:pt x="710357" y="234986"/>
                      <a:pt x="683343" y="216019"/>
                      <a:pt x="671804" y="188988"/>
                    </a:cubicBezTo>
                    <a:lnTo>
                      <a:pt x="669380" y="177089"/>
                    </a:lnTo>
                    <a:lnTo>
                      <a:pt x="643963" y="194226"/>
                    </a:lnTo>
                    <a:cubicBezTo>
                      <a:pt x="633500" y="198651"/>
                      <a:pt x="621997" y="201098"/>
                      <a:pt x="609923" y="201098"/>
                    </a:cubicBezTo>
                    <a:cubicBezTo>
                      <a:pt x="573699" y="201098"/>
                      <a:pt x="542619" y="179074"/>
                      <a:pt x="529343" y="147686"/>
                    </a:cubicBezTo>
                    <a:lnTo>
                      <a:pt x="528501" y="143513"/>
                    </a:lnTo>
                    <a:lnTo>
                      <a:pt x="524607" y="149289"/>
                    </a:lnTo>
                    <a:cubicBezTo>
                      <a:pt x="508781" y="165116"/>
                      <a:pt x="486918" y="174904"/>
                      <a:pt x="462769" y="174904"/>
                    </a:cubicBezTo>
                    <a:cubicBezTo>
                      <a:pt x="438620" y="174904"/>
                      <a:pt x="416757" y="165116"/>
                      <a:pt x="400931" y="149289"/>
                    </a:cubicBezTo>
                    <a:lnTo>
                      <a:pt x="400162" y="148148"/>
                    </a:lnTo>
                    <a:lnTo>
                      <a:pt x="381732" y="175484"/>
                    </a:lnTo>
                    <a:cubicBezTo>
                      <a:pt x="365906" y="191310"/>
                      <a:pt x="344043" y="201098"/>
                      <a:pt x="319894" y="201098"/>
                    </a:cubicBezTo>
                    <a:cubicBezTo>
                      <a:pt x="295745" y="201098"/>
                      <a:pt x="273882" y="191310"/>
                      <a:pt x="258056" y="175484"/>
                    </a:cubicBezTo>
                    <a:lnTo>
                      <a:pt x="253908" y="169331"/>
                    </a:lnTo>
                    <a:lnTo>
                      <a:pt x="249903" y="188988"/>
                    </a:lnTo>
                    <a:cubicBezTo>
                      <a:pt x="238364" y="216019"/>
                      <a:pt x="211350" y="234986"/>
                      <a:pt x="179866" y="234986"/>
                    </a:cubicBezTo>
                    <a:cubicBezTo>
                      <a:pt x="169371" y="234986"/>
                      <a:pt x="159373" y="232879"/>
                      <a:pt x="150280" y="229068"/>
                    </a:cubicBezTo>
                    <a:lnTo>
                      <a:pt x="137052" y="220231"/>
                    </a:lnTo>
                    <a:lnTo>
                      <a:pt x="139954" y="227237"/>
                    </a:lnTo>
                    <a:cubicBezTo>
                      <a:pt x="139954" y="265884"/>
                      <a:pt x="108624" y="297214"/>
                      <a:pt x="69977" y="297214"/>
                    </a:cubicBezTo>
                    <a:cubicBezTo>
                      <a:pt x="31330" y="297214"/>
                      <a:pt x="0" y="265884"/>
                      <a:pt x="0" y="227237"/>
                    </a:cubicBezTo>
                    <a:cubicBezTo>
                      <a:pt x="0" y="188590"/>
                      <a:pt x="31330" y="157260"/>
                      <a:pt x="69977" y="157260"/>
                    </a:cubicBezTo>
                    <a:cubicBezTo>
                      <a:pt x="79639" y="157260"/>
                      <a:pt x="88843" y="159218"/>
                      <a:pt x="97215" y="162759"/>
                    </a:cubicBezTo>
                    <a:lnTo>
                      <a:pt x="105643" y="168441"/>
                    </a:lnTo>
                    <a:lnTo>
                      <a:pt x="103856" y="159673"/>
                    </a:lnTo>
                    <a:cubicBezTo>
                      <a:pt x="103856" y="118079"/>
                      <a:pt x="137887" y="84360"/>
                      <a:pt x="179866" y="84360"/>
                    </a:cubicBezTo>
                    <a:cubicBezTo>
                      <a:pt x="200855" y="84360"/>
                      <a:pt x="219858" y="92790"/>
                      <a:pt x="233613" y="106419"/>
                    </a:cubicBezTo>
                    <a:lnTo>
                      <a:pt x="233835" y="106745"/>
                    </a:lnTo>
                    <a:lnTo>
                      <a:pt x="239314" y="79606"/>
                    </a:lnTo>
                    <a:cubicBezTo>
                      <a:pt x="252590" y="48218"/>
                      <a:pt x="283670" y="26194"/>
                      <a:pt x="319894" y="26194"/>
                    </a:cubicBezTo>
                    <a:cubicBezTo>
                      <a:pt x="344043" y="26194"/>
                      <a:pt x="365906" y="35982"/>
                      <a:pt x="381732" y="51808"/>
                    </a:cubicBezTo>
                    <a:lnTo>
                      <a:pt x="382501" y="52949"/>
                    </a:lnTo>
                    <a:lnTo>
                      <a:pt x="400931" y="25614"/>
                    </a:lnTo>
                    <a:cubicBezTo>
                      <a:pt x="416757" y="9788"/>
                      <a:pt x="438620" y="0"/>
                      <a:pt x="46276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7" name="月 196">
                <a:extLst>
                  <a:ext uri="{FF2B5EF4-FFF2-40B4-BE49-F238E27FC236}">
                    <a16:creationId xmlns:a16="http://schemas.microsoft.com/office/drawing/2014/main" id="{5ACFB29E-B240-4C4D-AE97-2A116325E0AE}"/>
                  </a:ext>
                </a:extLst>
              </p:cNvPr>
              <p:cNvSpPr/>
              <p:nvPr/>
            </p:nvSpPr>
            <p:spPr bwMode="auto">
              <a:xfrm rot="5400000">
                <a:off x="-3503891" y="275951"/>
                <a:ext cx="389510" cy="1239145"/>
              </a:xfrm>
              <a:prstGeom prst="moon">
                <a:avLst>
                  <a:gd name="adj" fmla="val 38303"/>
                </a:avLst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45" name="楕円 144">
              <a:extLst>
                <a:ext uri="{FF2B5EF4-FFF2-40B4-BE49-F238E27FC236}">
                  <a16:creationId xmlns:a16="http://schemas.microsoft.com/office/drawing/2014/main" id="{17CBB344-BFA3-2D64-AEB2-444F86719ADA}"/>
                </a:ext>
              </a:extLst>
            </p:cNvPr>
            <p:cNvSpPr/>
            <p:nvPr/>
          </p:nvSpPr>
          <p:spPr bwMode="auto">
            <a:xfrm>
              <a:off x="4005492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6" name="楕円 145">
              <a:extLst>
                <a:ext uri="{FF2B5EF4-FFF2-40B4-BE49-F238E27FC236}">
                  <a16:creationId xmlns:a16="http://schemas.microsoft.com/office/drawing/2014/main" id="{8D5F6FA2-6420-BF9F-8029-F1E663BB4AE1}"/>
                </a:ext>
              </a:extLst>
            </p:cNvPr>
            <p:cNvSpPr/>
            <p:nvPr/>
          </p:nvSpPr>
          <p:spPr bwMode="auto">
            <a:xfrm>
              <a:off x="4569833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7" name="四角形: 上の 2 つの角を丸める 146">
              <a:extLst>
                <a:ext uri="{FF2B5EF4-FFF2-40B4-BE49-F238E27FC236}">
                  <a16:creationId xmlns:a16="http://schemas.microsoft.com/office/drawing/2014/main" id="{31C3D3FB-A7D9-429C-0DB2-25B5FC7F2ACD}"/>
                </a:ext>
              </a:extLst>
            </p:cNvPr>
            <p:cNvSpPr/>
            <p:nvPr/>
          </p:nvSpPr>
          <p:spPr bwMode="auto">
            <a:xfrm>
              <a:off x="3952875" y="3010905"/>
              <a:ext cx="812008" cy="737042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8" name="四角形: 上の 2 つの角を丸める 147">
              <a:extLst>
                <a:ext uri="{FF2B5EF4-FFF2-40B4-BE49-F238E27FC236}">
                  <a16:creationId xmlns:a16="http://schemas.microsoft.com/office/drawing/2014/main" id="{49A23EE2-32DB-39E7-721E-6B604CE3FF55}"/>
                </a:ext>
              </a:extLst>
            </p:cNvPr>
            <p:cNvSpPr/>
            <p:nvPr/>
          </p:nvSpPr>
          <p:spPr bwMode="auto">
            <a:xfrm>
              <a:off x="4016156" y="2993299"/>
              <a:ext cx="679669" cy="663412"/>
            </a:xfrm>
            <a:prstGeom prst="round2SameRect">
              <a:avLst>
                <a:gd name="adj1" fmla="val 0"/>
                <a:gd name="adj2" fmla="val 41272"/>
              </a:avLst>
            </a:prstGeom>
            <a:solidFill>
              <a:schemeClr val="bg1"/>
            </a:solidFill>
            <a:ln w="19050" cap="flat" cmpd="sng" algn="ctr">
              <a:solidFill>
                <a:schemeClr val="accent5">
                  <a:lumMod val="90000"/>
                </a:schemeClr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9" name="正方形/長方形 148">
              <a:extLst>
                <a:ext uri="{FF2B5EF4-FFF2-40B4-BE49-F238E27FC236}">
                  <a16:creationId xmlns:a16="http://schemas.microsoft.com/office/drawing/2014/main" id="{33888433-8214-F753-D929-8ECC3904FF4B}"/>
                </a:ext>
              </a:extLst>
            </p:cNvPr>
            <p:cNvSpPr/>
            <p:nvPr/>
          </p:nvSpPr>
          <p:spPr bwMode="auto">
            <a:xfrm>
              <a:off x="3933146" y="2903085"/>
              <a:ext cx="838880" cy="138494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72CE6098-8887-C817-DFD0-FE8508CB91AD}"/>
                </a:ext>
              </a:extLst>
            </p:cNvPr>
            <p:cNvSpPr/>
            <p:nvPr/>
          </p:nvSpPr>
          <p:spPr bwMode="auto">
            <a:xfrm rot="8100000">
              <a:off x="4100325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1" name="四角形: 上の 2 つの角を丸める 70">
              <a:extLst>
                <a:ext uri="{FF2B5EF4-FFF2-40B4-BE49-F238E27FC236}">
                  <a16:creationId xmlns:a16="http://schemas.microsoft.com/office/drawing/2014/main" id="{5302813A-5CCF-FB2D-60AC-249A1300C2C6}"/>
                </a:ext>
              </a:extLst>
            </p:cNvPr>
            <p:cNvSpPr/>
            <p:nvPr/>
          </p:nvSpPr>
          <p:spPr bwMode="auto">
            <a:xfrm rot="18900000">
              <a:off x="3787410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2" name="台形 151">
              <a:extLst>
                <a:ext uri="{FF2B5EF4-FFF2-40B4-BE49-F238E27FC236}">
                  <a16:creationId xmlns:a16="http://schemas.microsoft.com/office/drawing/2014/main" id="{ADD13FCC-EBE1-2C53-9289-D325720A1F81}"/>
                </a:ext>
              </a:extLst>
            </p:cNvPr>
            <p:cNvSpPr/>
            <p:nvPr/>
          </p:nvSpPr>
          <p:spPr bwMode="auto">
            <a:xfrm rot="8100000">
              <a:off x="3912221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68644894-5EB7-EF02-E7B4-5CA68CE04F1C}"/>
                </a:ext>
              </a:extLst>
            </p:cNvPr>
            <p:cNvSpPr/>
            <p:nvPr/>
          </p:nvSpPr>
          <p:spPr bwMode="auto">
            <a:xfrm rot="13500000" flipH="1">
              <a:off x="4175672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3" name="四角形: 上の 2 つの角を丸める 70">
              <a:extLst>
                <a:ext uri="{FF2B5EF4-FFF2-40B4-BE49-F238E27FC236}">
                  <a16:creationId xmlns:a16="http://schemas.microsoft.com/office/drawing/2014/main" id="{EBF1FB1B-2A20-E619-3DCE-7BFCC3D934E7}"/>
                </a:ext>
              </a:extLst>
            </p:cNvPr>
            <p:cNvSpPr/>
            <p:nvPr/>
          </p:nvSpPr>
          <p:spPr bwMode="auto">
            <a:xfrm rot="2700000" flipH="1">
              <a:off x="4731895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4" name="台形 183">
              <a:extLst>
                <a:ext uri="{FF2B5EF4-FFF2-40B4-BE49-F238E27FC236}">
                  <a16:creationId xmlns:a16="http://schemas.microsoft.com/office/drawing/2014/main" id="{E03B200C-38CB-9E7B-E8FB-2746F440814A}"/>
                </a:ext>
              </a:extLst>
            </p:cNvPr>
            <p:cNvSpPr/>
            <p:nvPr/>
          </p:nvSpPr>
          <p:spPr bwMode="auto">
            <a:xfrm rot="13500000" flipH="1">
              <a:off x="4486104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854E6A7D-7772-B8C2-1781-824BE87819EA}"/>
                </a:ext>
              </a:extLst>
            </p:cNvPr>
            <p:cNvSpPr/>
            <p:nvPr/>
          </p:nvSpPr>
          <p:spPr bwMode="auto">
            <a:xfrm>
              <a:off x="3819525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55EDD727-455A-8BE5-2923-12946D957077}"/>
                </a:ext>
              </a:extLst>
            </p:cNvPr>
            <p:cNvSpPr/>
            <p:nvPr/>
          </p:nvSpPr>
          <p:spPr bwMode="auto">
            <a:xfrm flipH="1">
              <a:off x="4360438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29CD4874-FBE8-5B3D-9E7D-A49A7E6EE38F}"/>
                </a:ext>
              </a:extLst>
            </p:cNvPr>
            <p:cNvSpPr/>
            <p:nvPr/>
          </p:nvSpPr>
          <p:spPr bwMode="auto">
            <a:xfrm rot="10800000">
              <a:off x="3997100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2F1B7A91-04B5-97BF-BB30-9F76F365EB68}"/>
                </a:ext>
              </a:extLst>
            </p:cNvPr>
            <p:cNvSpPr/>
            <p:nvPr/>
          </p:nvSpPr>
          <p:spPr bwMode="auto">
            <a:xfrm rot="10800000">
              <a:off x="4438425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34891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C66CFE10-5508-BD44-2BA6-89DA0AB2EF47}"/>
              </a:ext>
            </a:extLst>
          </p:cNvPr>
          <p:cNvGrpSpPr/>
          <p:nvPr/>
        </p:nvGrpSpPr>
        <p:grpSpPr>
          <a:xfrm>
            <a:off x="325855" y="5305022"/>
            <a:ext cx="6437147" cy="1741070"/>
            <a:chOff x="344905" y="5305022"/>
            <a:chExt cx="6437147" cy="1741070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9F88B978-CB84-BAD7-254E-5DCFDE0FC223}"/>
                </a:ext>
              </a:extLst>
            </p:cNvPr>
            <p:cNvGrpSpPr/>
            <p:nvPr/>
          </p:nvGrpSpPr>
          <p:grpSpPr>
            <a:xfrm>
              <a:off x="344905" y="5305022"/>
              <a:ext cx="1741070" cy="1741070"/>
              <a:chOff x="4581122" y="508859"/>
              <a:chExt cx="2507886" cy="2507886"/>
            </a:xfrm>
          </p:grpSpPr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02311826-2EEA-3E46-9914-D314D10EE287}"/>
                  </a:ext>
                </a:extLst>
              </p:cNvPr>
              <p:cNvGrpSpPr/>
              <p:nvPr/>
            </p:nvGrpSpPr>
            <p:grpSpPr>
              <a:xfrm>
                <a:off x="4581122" y="508859"/>
                <a:ext cx="2507886" cy="2507886"/>
                <a:chOff x="7923330" y="1094843"/>
                <a:chExt cx="2507886" cy="2507886"/>
              </a:xfrm>
            </p:grpSpPr>
            <p:grpSp>
              <p:nvGrpSpPr>
                <p:cNvPr id="30" name="グループ化 29">
                  <a:extLst>
                    <a:ext uri="{FF2B5EF4-FFF2-40B4-BE49-F238E27FC236}">
                      <a16:creationId xmlns:a16="http://schemas.microsoft.com/office/drawing/2014/main" id="{ED56499B-24E5-D2E3-6794-AA3861D7E5D3}"/>
                    </a:ext>
                  </a:extLst>
                </p:cNvPr>
                <p:cNvGrpSpPr/>
                <p:nvPr/>
              </p:nvGrpSpPr>
              <p:grpSpPr>
                <a:xfrm>
                  <a:off x="7923330" y="1094843"/>
                  <a:ext cx="2507886" cy="2507886"/>
                  <a:chOff x="8680856" y="742940"/>
                  <a:chExt cx="2735056" cy="2735056"/>
                </a:xfrm>
              </p:grpSpPr>
              <p:sp>
                <p:nvSpPr>
                  <p:cNvPr id="32" name="四角形: 角を丸くする 31">
                    <a:extLst>
                      <a:ext uri="{FF2B5EF4-FFF2-40B4-BE49-F238E27FC236}">
                        <a16:creationId xmlns:a16="http://schemas.microsoft.com/office/drawing/2014/main" id="{081C1B3F-4AF1-3D4A-D572-A6A5939B02F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680856" y="742940"/>
                    <a:ext cx="2735056" cy="2735056"/>
                  </a:xfrm>
                  <a:prstGeom prst="roundRect">
                    <a:avLst>
                      <a:gd name="adj" fmla="val 8810"/>
                    </a:avLst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" name="四角形: 角を丸くする 32">
                    <a:extLst>
                      <a:ext uri="{FF2B5EF4-FFF2-40B4-BE49-F238E27FC236}">
                        <a16:creationId xmlns:a16="http://schemas.microsoft.com/office/drawing/2014/main" id="{6AF7396E-A96D-BB31-AD42-45521AEB10E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868435" y="930519"/>
                    <a:ext cx="2359898" cy="2359898"/>
                  </a:xfrm>
                  <a:prstGeom prst="roundRect">
                    <a:avLst>
                      <a:gd name="adj" fmla="val 3020"/>
                    </a:avLst>
                  </a:prstGeom>
                  <a:solidFill>
                    <a:srgbClr val="FFFF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5F9B1F5C-A77C-E517-BBF2-D5210BB6EC54}"/>
                    </a:ext>
                  </a:extLst>
                </p:cNvPr>
                <p:cNvSpPr/>
                <p:nvPr/>
              </p:nvSpPr>
              <p:spPr bwMode="auto">
                <a:xfrm>
                  <a:off x="7995734" y="1167247"/>
                  <a:ext cx="2363079" cy="2363079"/>
                </a:xfrm>
                <a:custGeom>
                  <a:avLst/>
                  <a:gdLst>
                    <a:gd name="connsiteX0" fmla="*/ 243929 w 2577132"/>
                    <a:gd name="connsiteY0" fmla="*/ 154017 h 2577132"/>
                    <a:gd name="connsiteX1" fmla="*/ 160953 w 2577132"/>
                    <a:gd name="connsiteY1" fmla="*/ 236993 h 2577132"/>
                    <a:gd name="connsiteX2" fmla="*/ 160953 w 2577132"/>
                    <a:gd name="connsiteY2" fmla="*/ 2325359 h 2577132"/>
                    <a:gd name="connsiteX3" fmla="*/ 243929 w 2577132"/>
                    <a:gd name="connsiteY3" fmla="*/ 2408335 h 2577132"/>
                    <a:gd name="connsiteX4" fmla="*/ 2324227 w 2577132"/>
                    <a:gd name="connsiteY4" fmla="*/ 2408335 h 2577132"/>
                    <a:gd name="connsiteX5" fmla="*/ 2407203 w 2577132"/>
                    <a:gd name="connsiteY5" fmla="*/ 2325359 h 2577132"/>
                    <a:gd name="connsiteX6" fmla="*/ 2407203 w 2577132"/>
                    <a:gd name="connsiteY6" fmla="*/ 236993 h 2577132"/>
                    <a:gd name="connsiteX7" fmla="*/ 2324227 w 2577132"/>
                    <a:gd name="connsiteY7" fmla="*/ 154017 h 2577132"/>
                    <a:gd name="connsiteX8" fmla="*/ 160298 w 2577132"/>
                    <a:gd name="connsiteY8" fmla="*/ 0 h 2577132"/>
                    <a:gd name="connsiteX9" fmla="*/ 2416834 w 2577132"/>
                    <a:gd name="connsiteY9" fmla="*/ 0 h 2577132"/>
                    <a:gd name="connsiteX10" fmla="*/ 2577132 w 2577132"/>
                    <a:gd name="connsiteY10" fmla="*/ 160298 h 2577132"/>
                    <a:gd name="connsiteX11" fmla="*/ 2577132 w 2577132"/>
                    <a:gd name="connsiteY11" fmla="*/ 2416834 h 2577132"/>
                    <a:gd name="connsiteX12" fmla="*/ 2416834 w 2577132"/>
                    <a:gd name="connsiteY12" fmla="*/ 2577132 h 2577132"/>
                    <a:gd name="connsiteX13" fmla="*/ 160298 w 2577132"/>
                    <a:gd name="connsiteY13" fmla="*/ 2577132 h 2577132"/>
                    <a:gd name="connsiteX14" fmla="*/ 0 w 2577132"/>
                    <a:gd name="connsiteY14" fmla="*/ 2416834 h 2577132"/>
                    <a:gd name="connsiteX15" fmla="*/ 0 w 2577132"/>
                    <a:gd name="connsiteY15" fmla="*/ 160298 h 2577132"/>
                    <a:gd name="connsiteX16" fmla="*/ 160298 w 2577132"/>
                    <a:gd name="connsiteY16" fmla="*/ 0 h 2577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577132" h="2577132">
                      <a:moveTo>
                        <a:pt x="243929" y="154017"/>
                      </a:moveTo>
                      <a:cubicBezTo>
                        <a:pt x="198103" y="154017"/>
                        <a:pt x="160953" y="191167"/>
                        <a:pt x="160953" y="236993"/>
                      </a:cubicBezTo>
                      <a:lnTo>
                        <a:pt x="160953" y="2325359"/>
                      </a:lnTo>
                      <a:cubicBezTo>
                        <a:pt x="160953" y="2371185"/>
                        <a:pt x="198103" y="2408335"/>
                        <a:pt x="243929" y="2408335"/>
                      </a:cubicBezTo>
                      <a:lnTo>
                        <a:pt x="2324227" y="2408335"/>
                      </a:lnTo>
                      <a:cubicBezTo>
                        <a:pt x="2370053" y="2408335"/>
                        <a:pt x="2407203" y="2371185"/>
                        <a:pt x="2407203" y="2325359"/>
                      </a:cubicBezTo>
                      <a:lnTo>
                        <a:pt x="2407203" y="236993"/>
                      </a:lnTo>
                      <a:cubicBezTo>
                        <a:pt x="2407203" y="191167"/>
                        <a:pt x="2370053" y="154017"/>
                        <a:pt x="2324227" y="154017"/>
                      </a:cubicBezTo>
                      <a:close/>
                      <a:moveTo>
                        <a:pt x="160298" y="0"/>
                      </a:moveTo>
                      <a:lnTo>
                        <a:pt x="2416834" y="0"/>
                      </a:lnTo>
                      <a:cubicBezTo>
                        <a:pt x="2505364" y="0"/>
                        <a:pt x="2577132" y="71768"/>
                        <a:pt x="2577132" y="160298"/>
                      </a:cubicBezTo>
                      <a:lnTo>
                        <a:pt x="2577132" y="2416834"/>
                      </a:lnTo>
                      <a:cubicBezTo>
                        <a:pt x="2577132" y="2505364"/>
                        <a:pt x="2505364" y="2577132"/>
                        <a:pt x="2416834" y="2577132"/>
                      </a:cubicBezTo>
                      <a:lnTo>
                        <a:pt x="160298" y="2577132"/>
                      </a:lnTo>
                      <a:cubicBezTo>
                        <a:pt x="71768" y="2577132"/>
                        <a:pt x="0" y="2505364"/>
                        <a:pt x="0" y="2416834"/>
                      </a:cubicBezTo>
                      <a:lnTo>
                        <a:pt x="0" y="160298"/>
                      </a:lnTo>
                      <a:cubicBezTo>
                        <a:pt x="0" y="71768"/>
                        <a:pt x="71768" y="0"/>
                        <a:pt x="16029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512F196D-F949-5D62-EFDB-FB20969950FE}"/>
                  </a:ext>
                </a:extLst>
              </p:cNvPr>
              <p:cNvSpPr/>
              <p:nvPr/>
            </p:nvSpPr>
            <p:spPr bwMode="auto">
              <a:xfrm>
                <a:off x="4867275" y="807261"/>
                <a:ext cx="1914847" cy="1265386"/>
              </a:xfrm>
              <a:prstGeom prst="roundRect">
                <a:avLst>
                  <a:gd name="adj" fmla="val 268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A2302810-B7AF-2F14-3D17-67AC61EEECC1}"/>
                  </a:ext>
                </a:extLst>
              </p:cNvPr>
              <p:cNvSpPr/>
              <p:nvPr/>
            </p:nvSpPr>
            <p:spPr bwMode="auto">
              <a:xfrm>
                <a:off x="6296823" y="1362393"/>
                <a:ext cx="400409" cy="400409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698CB5A1-2D57-C05C-46E4-66E04201C1F6}"/>
                  </a:ext>
                </a:extLst>
              </p:cNvPr>
              <p:cNvSpPr/>
              <p:nvPr/>
            </p:nvSpPr>
            <p:spPr bwMode="auto">
              <a:xfrm>
                <a:off x="5715246" y="1207138"/>
                <a:ext cx="532277" cy="532277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50BF1109-E697-2F3A-192B-B7B89DF0C2DE}"/>
                  </a:ext>
                </a:extLst>
              </p:cNvPr>
              <p:cNvSpPr/>
              <p:nvPr/>
            </p:nvSpPr>
            <p:spPr bwMode="auto">
              <a:xfrm>
                <a:off x="5763746" y="863715"/>
                <a:ext cx="404389" cy="269655"/>
              </a:xfrm>
              <a:prstGeom prst="roundRect">
                <a:avLst>
                  <a:gd name="adj" fmla="val 8719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7EC3C710-74F5-DCC5-D632-C2A619D3F342}"/>
                  </a:ext>
                </a:extLst>
              </p:cNvPr>
              <p:cNvSpPr/>
              <p:nvPr/>
            </p:nvSpPr>
            <p:spPr bwMode="auto">
              <a:xfrm>
                <a:off x="6296823" y="874236"/>
                <a:ext cx="400409" cy="400409"/>
              </a:xfrm>
              <a:prstGeom prst="ellipse">
                <a:avLst/>
              </a:prstGeom>
              <a:solidFill>
                <a:schemeClr val="accent5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9AE85C8A-94F8-BB59-0185-03A6E5CA1A45}"/>
                  </a:ext>
                </a:extLst>
              </p:cNvPr>
              <p:cNvSpPr/>
              <p:nvPr/>
            </p:nvSpPr>
            <p:spPr bwMode="auto">
              <a:xfrm>
                <a:off x="4910265" y="877781"/>
                <a:ext cx="777360" cy="77736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FE9F8B8A-3705-F18C-82D6-8BB26463C3F1}"/>
                  </a:ext>
                </a:extLst>
              </p:cNvPr>
              <p:cNvSpPr/>
              <p:nvPr/>
            </p:nvSpPr>
            <p:spPr bwMode="auto">
              <a:xfrm>
                <a:off x="4994494" y="965775"/>
                <a:ext cx="602661" cy="602661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767C4479-86DF-15A7-C31B-E06F6713C830}"/>
                  </a:ext>
                </a:extLst>
              </p:cNvPr>
              <p:cNvSpPr/>
              <p:nvPr/>
            </p:nvSpPr>
            <p:spPr>
              <a:xfrm>
                <a:off x="5294088" y="1852665"/>
                <a:ext cx="939317" cy="108778"/>
              </a:xfrm>
              <a:custGeom>
                <a:avLst/>
                <a:gdLst>
                  <a:gd name="connsiteX0" fmla="*/ 1970386 w 1972918"/>
                  <a:gd name="connsiteY0" fmla="*/ 489893 h 902882"/>
                  <a:gd name="connsiteX1" fmla="*/ 1950377 w 1972918"/>
                  <a:gd name="connsiteY1" fmla="*/ 902882 h 902882"/>
                  <a:gd name="connsiteX2" fmla="*/ 800 w 1972918"/>
                  <a:gd name="connsiteY2" fmla="*/ 704938 h 902882"/>
                  <a:gd name="connsiteX3" fmla="*/ 10804 w 1972918"/>
                  <a:gd name="connsiteY3" fmla="*/ 498442 h 902882"/>
                  <a:gd name="connsiteX4" fmla="*/ 1945982 w 1972918"/>
                  <a:gd name="connsiteY4" fmla="*/ 0 h 902882"/>
                  <a:gd name="connsiteX5" fmla="*/ 1972918 w 1972918"/>
                  <a:gd name="connsiteY5" fmla="*/ 412595 h 902882"/>
                  <a:gd name="connsiteX6" fmla="*/ 13469 w 1972918"/>
                  <a:gd name="connsiteY6" fmla="*/ 436929 h 902882"/>
                  <a:gd name="connsiteX7" fmla="*/ 0 w 1972918"/>
                  <a:gd name="connsiteY7" fmla="*/ 230631 h 902882"/>
                  <a:gd name="connsiteX0" fmla="*/ 1970386 w 1972918"/>
                  <a:gd name="connsiteY0" fmla="*/ 489893 h 902882"/>
                  <a:gd name="connsiteX1" fmla="*/ 1950377 w 1972918"/>
                  <a:gd name="connsiteY1" fmla="*/ 902882 h 902882"/>
                  <a:gd name="connsiteX2" fmla="*/ 17469 w 1972918"/>
                  <a:gd name="connsiteY2" fmla="*/ 704939 h 902882"/>
                  <a:gd name="connsiteX3" fmla="*/ 10804 w 1972918"/>
                  <a:gd name="connsiteY3" fmla="*/ 498442 h 902882"/>
                  <a:gd name="connsiteX4" fmla="*/ 1970386 w 1972918"/>
                  <a:gd name="connsiteY4" fmla="*/ 489893 h 902882"/>
                  <a:gd name="connsiteX5" fmla="*/ 1945982 w 1972918"/>
                  <a:gd name="connsiteY5" fmla="*/ 0 h 902882"/>
                  <a:gd name="connsiteX6" fmla="*/ 1972918 w 1972918"/>
                  <a:gd name="connsiteY6" fmla="*/ 412595 h 902882"/>
                  <a:gd name="connsiteX7" fmla="*/ 13469 w 1972918"/>
                  <a:gd name="connsiteY7" fmla="*/ 436929 h 902882"/>
                  <a:gd name="connsiteX8" fmla="*/ 0 w 1972918"/>
                  <a:gd name="connsiteY8" fmla="*/ 230631 h 902882"/>
                  <a:gd name="connsiteX9" fmla="*/ 1945982 w 1972918"/>
                  <a:gd name="connsiteY9" fmla="*/ 0 h 902882"/>
                  <a:gd name="connsiteX0" fmla="*/ 1960123 w 1962655"/>
                  <a:gd name="connsiteY0" fmla="*/ 489893 h 902882"/>
                  <a:gd name="connsiteX1" fmla="*/ 1940114 w 1962655"/>
                  <a:gd name="connsiteY1" fmla="*/ 902882 h 902882"/>
                  <a:gd name="connsiteX2" fmla="*/ 7206 w 1962655"/>
                  <a:gd name="connsiteY2" fmla="*/ 704939 h 902882"/>
                  <a:gd name="connsiteX3" fmla="*/ 541 w 1962655"/>
                  <a:gd name="connsiteY3" fmla="*/ 498442 h 902882"/>
                  <a:gd name="connsiteX4" fmla="*/ 1960123 w 1962655"/>
                  <a:gd name="connsiteY4" fmla="*/ 489893 h 902882"/>
                  <a:gd name="connsiteX5" fmla="*/ 1935719 w 1962655"/>
                  <a:gd name="connsiteY5" fmla="*/ 0 h 902882"/>
                  <a:gd name="connsiteX6" fmla="*/ 1962655 w 1962655"/>
                  <a:gd name="connsiteY6" fmla="*/ 412595 h 902882"/>
                  <a:gd name="connsiteX7" fmla="*/ 3206 w 1962655"/>
                  <a:gd name="connsiteY7" fmla="*/ 436929 h 902882"/>
                  <a:gd name="connsiteX8" fmla="*/ 18312 w 1962655"/>
                  <a:gd name="connsiteY8" fmla="*/ 230629 h 902882"/>
                  <a:gd name="connsiteX9" fmla="*/ 1935719 w 1962655"/>
                  <a:gd name="connsiteY9" fmla="*/ 0 h 902882"/>
                  <a:gd name="connsiteX0" fmla="*/ 1963242 w 1965774"/>
                  <a:gd name="connsiteY0" fmla="*/ 489893 h 902882"/>
                  <a:gd name="connsiteX1" fmla="*/ 1943233 w 1965774"/>
                  <a:gd name="connsiteY1" fmla="*/ 902882 h 902882"/>
                  <a:gd name="connsiteX2" fmla="*/ 10325 w 1965774"/>
                  <a:gd name="connsiteY2" fmla="*/ 704939 h 902882"/>
                  <a:gd name="connsiteX3" fmla="*/ 3660 w 1965774"/>
                  <a:gd name="connsiteY3" fmla="*/ 498442 h 902882"/>
                  <a:gd name="connsiteX4" fmla="*/ 1963242 w 1965774"/>
                  <a:gd name="connsiteY4" fmla="*/ 489893 h 902882"/>
                  <a:gd name="connsiteX5" fmla="*/ 1938838 w 1965774"/>
                  <a:gd name="connsiteY5" fmla="*/ 0 h 902882"/>
                  <a:gd name="connsiteX6" fmla="*/ 1965774 w 1965774"/>
                  <a:gd name="connsiteY6" fmla="*/ 412595 h 902882"/>
                  <a:gd name="connsiteX7" fmla="*/ 6325 w 1965774"/>
                  <a:gd name="connsiteY7" fmla="*/ 436929 h 902882"/>
                  <a:gd name="connsiteX8" fmla="*/ 0 w 1965774"/>
                  <a:gd name="connsiteY8" fmla="*/ 221388 h 902882"/>
                  <a:gd name="connsiteX9" fmla="*/ 1938838 w 1965774"/>
                  <a:gd name="connsiteY9" fmla="*/ 0 h 902882"/>
                  <a:gd name="connsiteX0" fmla="*/ 1960123 w 1962655"/>
                  <a:gd name="connsiteY0" fmla="*/ 489893 h 902882"/>
                  <a:gd name="connsiteX1" fmla="*/ 1940114 w 1962655"/>
                  <a:gd name="connsiteY1" fmla="*/ 902882 h 902882"/>
                  <a:gd name="connsiteX2" fmla="*/ 7206 w 1962655"/>
                  <a:gd name="connsiteY2" fmla="*/ 704939 h 902882"/>
                  <a:gd name="connsiteX3" fmla="*/ 541 w 1962655"/>
                  <a:gd name="connsiteY3" fmla="*/ 498442 h 902882"/>
                  <a:gd name="connsiteX4" fmla="*/ 1960123 w 1962655"/>
                  <a:gd name="connsiteY4" fmla="*/ 489893 h 902882"/>
                  <a:gd name="connsiteX5" fmla="*/ 1935719 w 1962655"/>
                  <a:gd name="connsiteY5" fmla="*/ 0 h 902882"/>
                  <a:gd name="connsiteX6" fmla="*/ 1962655 w 1962655"/>
                  <a:gd name="connsiteY6" fmla="*/ 412595 h 902882"/>
                  <a:gd name="connsiteX7" fmla="*/ 3206 w 1962655"/>
                  <a:gd name="connsiteY7" fmla="*/ 436929 h 902882"/>
                  <a:gd name="connsiteX8" fmla="*/ 4025 w 1962655"/>
                  <a:gd name="connsiteY8" fmla="*/ 221388 h 902882"/>
                  <a:gd name="connsiteX9" fmla="*/ 1935719 w 1962655"/>
                  <a:gd name="connsiteY9" fmla="*/ 0 h 902882"/>
                  <a:gd name="connsiteX0" fmla="*/ 1967204 w 1969736"/>
                  <a:gd name="connsiteY0" fmla="*/ 489893 h 902882"/>
                  <a:gd name="connsiteX1" fmla="*/ 1947195 w 1969736"/>
                  <a:gd name="connsiteY1" fmla="*/ 902882 h 902882"/>
                  <a:gd name="connsiteX2" fmla="*/ 0 w 1969736"/>
                  <a:gd name="connsiteY2" fmla="*/ 704939 h 902882"/>
                  <a:gd name="connsiteX3" fmla="*/ 7622 w 1969736"/>
                  <a:gd name="connsiteY3" fmla="*/ 498442 h 902882"/>
                  <a:gd name="connsiteX4" fmla="*/ 1967204 w 1969736"/>
                  <a:gd name="connsiteY4" fmla="*/ 489893 h 902882"/>
                  <a:gd name="connsiteX5" fmla="*/ 1942800 w 1969736"/>
                  <a:gd name="connsiteY5" fmla="*/ 0 h 902882"/>
                  <a:gd name="connsiteX6" fmla="*/ 1969736 w 1969736"/>
                  <a:gd name="connsiteY6" fmla="*/ 412595 h 902882"/>
                  <a:gd name="connsiteX7" fmla="*/ 10287 w 1969736"/>
                  <a:gd name="connsiteY7" fmla="*/ 436929 h 902882"/>
                  <a:gd name="connsiteX8" fmla="*/ 11106 w 1969736"/>
                  <a:gd name="connsiteY8" fmla="*/ 221388 h 902882"/>
                  <a:gd name="connsiteX9" fmla="*/ 1942800 w 1969736"/>
                  <a:gd name="connsiteY9" fmla="*/ 0 h 902882"/>
                  <a:gd name="connsiteX0" fmla="*/ 1960368 w 1962900"/>
                  <a:gd name="connsiteY0" fmla="*/ 489893 h 902882"/>
                  <a:gd name="connsiteX1" fmla="*/ 1940359 w 1962900"/>
                  <a:gd name="connsiteY1" fmla="*/ 902882 h 902882"/>
                  <a:gd name="connsiteX2" fmla="*/ 2689 w 1962900"/>
                  <a:gd name="connsiteY2" fmla="*/ 714180 h 902882"/>
                  <a:gd name="connsiteX3" fmla="*/ 786 w 1962900"/>
                  <a:gd name="connsiteY3" fmla="*/ 498442 h 902882"/>
                  <a:gd name="connsiteX4" fmla="*/ 1960368 w 1962900"/>
                  <a:gd name="connsiteY4" fmla="*/ 489893 h 902882"/>
                  <a:gd name="connsiteX5" fmla="*/ 1935964 w 1962900"/>
                  <a:gd name="connsiteY5" fmla="*/ 0 h 902882"/>
                  <a:gd name="connsiteX6" fmla="*/ 1962900 w 1962900"/>
                  <a:gd name="connsiteY6" fmla="*/ 412595 h 902882"/>
                  <a:gd name="connsiteX7" fmla="*/ 3451 w 1962900"/>
                  <a:gd name="connsiteY7" fmla="*/ 436929 h 902882"/>
                  <a:gd name="connsiteX8" fmla="*/ 4270 w 1962900"/>
                  <a:gd name="connsiteY8" fmla="*/ 221388 h 902882"/>
                  <a:gd name="connsiteX9" fmla="*/ 1935964 w 1962900"/>
                  <a:gd name="connsiteY9" fmla="*/ 0 h 902882"/>
                  <a:gd name="connsiteX0" fmla="*/ 1960603 w 1963135"/>
                  <a:gd name="connsiteY0" fmla="*/ 489893 h 902882"/>
                  <a:gd name="connsiteX1" fmla="*/ 1940594 w 1963135"/>
                  <a:gd name="connsiteY1" fmla="*/ 902882 h 902882"/>
                  <a:gd name="connsiteX2" fmla="*/ 543 w 1963135"/>
                  <a:gd name="connsiteY2" fmla="*/ 714180 h 902882"/>
                  <a:gd name="connsiteX3" fmla="*/ 1021 w 1963135"/>
                  <a:gd name="connsiteY3" fmla="*/ 498442 h 902882"/>
                  <a:gd name="connsiteX4" fmla="*/ 1960603 w 1963135"/>
                  <a:gd name="connsiteY4" fmla="*/ 489893 h 902882"/>
                  <a:gd name="connsiteX5" fmla="*/ 1936199 w 1963135"/>
                  <a:gd name="connsiteY5" fmla="*/ 0 h 902882"/>
                  <a:gd name="connsiteX6" fmla="*/ 1963135 w 1963135"/>
                  <a:gd name="connsiteY6" fmla="*/ 412595 h 902882"/>
                  <a:gd name="connsiteX7" fmla="*/ 3686 w 1963135"/>
                  <a:gd name="connsiteY7" fmla="*/ 436929 h 902882"/>
                  <a:gd name="connsiteX8" fmla="*/ 4505 w 1963135"/>
                  <a:gd name="connsiteY8" fmla="*/ 221388 h 902882"/>
                  <a:gd name="connsiteX9" fmla="*/ 1936199 w 1963135"/>
                  <a:gd name="connsiteY9" fmla="*/ 0 h 902882"/>
                  <a:gd name="connsiteX0" fmla="*/ 1963241 w 1965773"/>
                  <a:gd name="connsiteY0" fmla="*/ 489893 h 902882"/>
                  <a:gd name="connsiteX1" fmla="*/ 1943232 w 1965773"/>
                  <a:gd name="connsiteY1" fmla="*/ 902882 h 902882"/>
                  <a:gd name="connsiteX2" fmla="*/ 3181 w 1965773"/>
                  <a:gd name="connsiteY2" fmla="*/ 714180 h 902882"/>
                  <a:gd name="connsiteX3" fmla="*/ 3659 w 1965773"/>
                  <a:gd name="connsiteY3" fmla="*/ 498442 h 902882"/>
                  <a:gd name="connsiteX4" fmla="*/ 1963241 w 1965773"/>
                  <a:gd name="connsiteY4" fmla="*/ 489893 h 902882"/>
                  <a:gd name="connsiteX5" fmla="*/ 1938837 w 1965773"/>
                  <a:gd name="connsiteY5" fmla="*/ 0 h 902882"/>
                  <a:gd name="connsiteX6" fmla="*/ 1965773 w 1965773"/>
                  <a:gd name="connsiteY6" fmla="*/ 412595 h 902882"/>
                  <a:gd name="connsiteX7" fmla="*/ 6324 w 1965773"/>
                  <a:gd name="connsiteY7" fmla="*/ 436929 h 902882"/>
                  <a:gd name="connsiteX8" fmla="*/ 0 w 1965773"/>
                  <a:gd name="connsiteY8" fmla="*/ 221388 h 902882"/>
                  <a:gd name="connsiteX9" fmla="*/ 1938837 w 1965773"/>
                  <a:gd name="connsiteY9" fmla="*/ 0 h 902882"/>
                  <a:gd name="connsiteX0" fmla="*/ 1960604 w 1963136"/>
                  <a:gd name="connsiteY0" fmla="*/ 489893 h 902882"/>
                  <a:gd name="connsiteX1" fmla="*/ 1940595 w 1963136"/>
                  <a:gd name="connsiteY1" fmla="*/ 902882 h 902882"/>
                  <a:gd name="connsiteX2" fmla="*/ 544 w 1963136"/>
                  <a:gd name="connsiteY2" fmla="*/ 714180 h 902882"/>
                  <a:gd name="connsiteX3" fmla="*/ 1022 w 1963136"/>
                  <a:gd name="connsiteY3" fmla="*/ 498442 h 902882"/>
                  <a:gd name="connsiteX4" fmla="*/ 1960604 w 1963136"/>
                  <a:gd name="connsiteY4" fmla="*/ 489893 h 902882"/>
                  <a:gd name="connsiteX5" fmla="*/ 1936200 w 1963136"/>
                  <a:gd name="connsiteY5" fmla="*/ 0 h 902882"/>
                  <a:gd name="connsiteX6" fmla="*/ 1963136 w 1963136"/>
                  <a:gd name="connsiteY6" fmla="*/ 412595 h 902882"/>
                  <a:gd name="connsiteX7" fmla="*/ 3687 w 1963136"/>
                  <a:gd name="connsiteY7" fmla="*/ 436929 h 902882"/>
                  <a:gd name="connsiteX8" fmla="*/ 6888 w 1963136"/>
                  <a:gd name="connsiteY8" fmla="*/ 221388 h 902882"/>
                  <a:gd name="connsiteX9" fmla="*/ 1936200 w 1963136"/>
                  <a:gd name="connsiteY9" fmla="*/ 0 h 902882"/>
                  <a:gd name="connsiteX0" fmla="*/ 1960604 w 1963136"/>
                  <a:gd name="connsiteY0" fmla="*/ 499138 h 912127"/>
                  <a:gd name="connsiteX1" fmla="*/ 1940595 w 1963136"/>
                  <a:gd name="connsiteY1" fmla="*/ 912127 h 912127"/>
                  <a:gd name="connsiteX2" fmla="*/ 544 w 1963136"/>
                  <a:gd name="connsiteY2" fmla="*/ 723425 h 912127"/>
                  <a:gd name="connsiteX3" fmla="*/ 1022 w 1963136"/>
                  <a:gd name="connsiteY3" fmla="*/ 507687 h 912127"/>
                  <a:gd name="connsiteX4" fmla="*/ 1960604 w 1963136"/>
                  <a:gd name="connsiteY4" fmla="*/ 499138 h 912127"/>
                  <a:gd name="connsiteX5" fmla="*/ 1952869 w 1963136"/>
                  <a:gd name="connsiteY5" fmla="*/ 0 h 912127"/>
                  <a:gd name="connsiteX6" fmla="*/ 1963136 w 1963136"/>
                  <a:gd name="connsiteY6" fmla="*/ 421840 h 912127"/>
                  <a:gd name="connsiteX7" fmla="*/ 3687 w 1963136"/>
                  <a:gd name="connsiteY7" fmla="*/ 446174 h 912127"/>
                  <a:gd name="connsiteX8" fmla="*/ 6888 w 1963136"/>
                  <a:gd name="connsiteY8" fmla="*/ 230633 h 912127"/>
                  <a:gd name="connsiteX9" fmla="*/ 1952869 w 1963136"/>
                  <a:gd name="connsiteY9" fmla="*/ 0 h 912127"/>
                  <a:gd name="connsiteX0" fmla="*/ 1960604 w 1963136"/>
                  <a:gd name="connsiteY0" fmla="*/ 499138 h 912127"/>
                  <a:gd name="connsiteX1" fmla="*/ 1940595 w 1963136"/>
                  <a:gd name="connsiteY1" fmla="*/ 912127 h 912127"/>
                  <a:gd name="connsiteX2" fmla="*/ 544 w 1963136"/>
                  <a:gd name="connsiteY2" fmla="*/ 723425 h 912127"/>
                  <a:gd name="connsiteX3" fmla="*/ 1022 w 1963136"/>
                  <a:gd name="connsiteY3" fmla="*/ 507687 h 912127"/>
                  <a:gd name="connsiteX4" fmla="*/ 1960604 w 1963136"/>
                  <a:gd name="connsiteY4" fmla="*/ 499138 h 912127"/>
                  <a:gd name="connsiteX5" fmla="*/ 1952869 w 1963136"/>
                  <a:gd name="connsiteY5" fmla="*/ 0 h 912127"/>
                  <a:gd name="connsiteX6" fmla="*/ 1963136 w 1963136"/>
                  <a:gd name="connsiteY6" fmla="*/ 421840 h 912127"/>
                  <a:gd name="connsiteX7" fmla="*/ 3687 w 1963136"/>
                  <a:gd name="connsiteY7" fmla="*/ 446174 h 912127"/>
                  <a:gd name="connsiteX8" fmla="*/ 6888 w 1963136"/>
                  <a:gd name="connsiteY8" fmla="*/ 230633 h 912127"/>
                  <a:gd name="connsiteX9" fmla="*/ 1952869 w 1963136"/>
                  <a:gd name="connsiteY9" fmla="*/ 0 h 912127"/>
                  <a:gd name="connsiteX0" fmla="*/ 1960604 w 1969538"/>
                  <a:gd name="connsiteY0" fmla="*/ 489893 h 902882"/>
                  <a:gd name="connsiteX1" fmla="*/ 1940595 w 1969538"/>
                  <a:gd name="connsiteY1" fmla="*/ 902882 h 902882"/>
                  <a:gd name="connsiteX2" fmla="*/ 544 w 1969538"/>
                  <a:gd name="connsiteY2" fmla="*/ 714180 h 902882"/>
                  <a:gd name="connsiteX3" fmla="*/ 1022 w 1969538"/>
                  <a:gd name="connsiteY3" fmla="*/ 498442 h 902882"/>
                  <a:gd name="connsiteX4" fmla="*/ 1960604 w 1969538"/>
                  <a:gd name="connsiteY4" fmla="*/ 489893 h 902882"/>
                  <a:gd name="connsiteX5" fmla="*/ 1969538 w 1969538"/>
                  <a:gd name="connsiteY5" fmla="*/ 0 h 902882"/>
                  <a:gd name="connsiteX6" fmla="*/ 1963136 w 1969538"/>
                  <a:gd name="connsiteY6" fmla="*/ 412595 h 902882"/>
                  <a:gd name="connsiteX7" fmla="*/ 3687 w 1969538"/>
                  <a:gd name="connsiteY7" fmla="*/ 436929 h 902882"/>
                  <a:gd name="connsiteX8" fmla="*/ 6888 w 1969538"/>
                  <a:gd name="connsiteY8" fmla="*/ 221388 h 902882"/>
                  <a:gd name="connsiteX9" fmla="*/ 1969538 w 1969538"/>
                  <a:gd name="connsiteY9" fmla="*/ 0 h 902882"/>
                  <a:gd name="connsiteX0" fmla="*/ 1960604 w 1969538"/>
                  <a:gd name="connsiteY0" fmla="*/ 489893 h 921368"/>
                  <a:gd name="connsiteX1" fmla="*/ 1959645 w 1969538"/>
                  <a:gd name="connsiteY1" fmla="*/ 921368 h 921368"/>
                  <a:gd name="connsiteX2" fmla="*/ 544 w 1969538"/>
                  <a:gd name="connsiteY2" fmla="*/ 714180 h 921368"/>
                  <a:gd name="connsiteX3" fmla="*/ 1022 w 1969538"/>
                  <a:gd name="connsiteY3" fmla="*/ 498442 h 921368"/>
                  <a:gd name="connsiteX4" fmla="*/ 1960604 w 1969538"/>
                  <a:gd name="connsiteY4" fmla="*/ 489893 h 921368"/>
                  <a:gd name="connsiteX5" fmla="*/ 1969538 w 1969538"/>
                  <a:gd name="connsiteY5" fmla="*/ 0 h 921368"/>
                  <a:gd name="connsiteX6" fmla="*/ 1963136 w 1969538"/>
                  <a:gd name="connsiteY6" fmla="*/ 412595 h 921368"/>
                  <a:gd name="connsiteX7" fmla="*/ 3687 w 1969538"/>
                  <a:gd name="connsiteY7" fmla="*/ 436929 h 921368"/>
                  <a:gd name="connsiteX8" fmla="*/ 6888 w 1969538"/>
                  <a:gd name="connsiteY8" fmla="*/ 221388 h 921368"/>
                  <a:gd name="connsiteX9" fmla="*/ 1969538 w 1969538"/>
                  <a:gd name="connsiteY9" fmla="*/ 0 h 921368"/>
                  <a:gd name="connsiteX0" fmla="*/ 1967748 w 1969538"/>
                  <a:gd name="connsiteY0" fmla="*/ 517616 h 921368"/>
                  <a:gd name="connsiteX1" fmla="*/ 1959645 w 1969538"/>
                  <a:gd name="connsiteY1" fmla="*/ 921368 h 921368"/>
                  <a:gd name="connsiteX2" fmla="*/ 544 w 1969538"/>
                  <a:gd name="connsiteY2" fmla="*/ 714180 h 921368"/>
                  <a:gd name="connsiteX3" fmla="*/ 1022 w 1969538"/>
                  <a:gd name="connsiteY3" fmla="*/ 498442 h 921368"/>
                  <a:gd name="connsiteX4" fmla="*/ 1967748 w 1969538"/>
                  <a:gd name="connsiteY4" fmla="*/ 517616 h 921368"/>
                  <a:gd name="connsiteX5" fmla="*/ 1969538 w 1969538"/>
                  <a:gd name="connsiteY5" fmla="*/ 0 h 921368"/>
                  <a:gd name="connsiteX6" fmla="*/ 1963136 w 1969538"/>
                  <a:gd name="connsiteY6" fmla="*/ 412595 h 921368"/>
                  <a:gd name="connsiteX7" fmla="*/ 3687 w 1969538"/>
                  <a:gd name="connsiteY7" fmla="*/ 436929 h 921368"/>
                  <a:gd name="connsiteX8" fmla="*/ 6888 w 1969538"/>
                  <a:gd name="connsiteY8" fmla="*/ 221388 h 921368"/>
                  <a:gd name="connsiteX9" fmla="*/ 1969538 w 1969538"/>
                  <a:gd name="connsiteY9" fmla="*/ 0 h 921368"/>
                  <a:gd name="connsiteX0" fmla="*/ 1967748 w 1969538"/>
                  <a:gd name="connsiteY0" fmla="*/ 517616 h 921368"/>
                  <a:gd name="connsiteX1" fmla="*/ 1966789 w 1969538"/>
                  <a:gd name="connsiteY1" fmla="*/ 921368 h 921368"/>
                  <a:gd name="connsiteX2" fmla="*/ 544 w 1969538"/>
                  <a:gd name="connsiteY2" fmla="*/ 714180 h 921368"/>
                  <a:gd name="connsiteX3" fmla="*/ 1022 w 1969538"/>
                  <a:gd name="connsiteY3" fmla="*/ 498442 h 921368"/>
                  <a:gd name="connsiteX4" fmla="*/ 1967748 w 1969538"/>
                  <a:gd name="connsiteY4" fmla="*/ 517616 h 921368"/>
                  <a:gd name="connsiteX5" fmla="*/ 1969538 w 1969538"/>
                  <a:gd name="connsiteY5" fmla="*/ 0 h 921368"/>
                  <a:gd name="connsiteX6" fmla="*/ 1963136 w 1969538"/>
                  <a:gd name="connsiteY6" fmla="*/ 412595 h 921368"/>
                  <a:gd name="connsiteX7" fmla="*/ 3687 w 1969538"/>
                  <a:gd name="connsiteY7" fmla="*/ 436929 h 921368"/>
                  <a:gd name="connsiteX8" fmla="*/ 6888 w 1969538"/>
                  <a:gd name="connsiteY8" fmla="*/ 221388 h 921368"/>
                  <a:gd name="connsiteX9" fmla="*/ 1969538 w 1969538"/>
                  <a:gd name="connsiteY9" fmla="*/ 0 h 921368"/>
                  <a:gd name="connsiteX0" fmla="*/ 1967748 w 1967748"/>
                  <a:gd name="connsiteY0" fmla="*/ 517616 h 921368"/>
                  <a:gd name="connsiteX1" fmla="*/ 1966789 w 1967748"/>
                  <a:gd name="connsiteY1" fmla="*/ 921368 h 921368"/>
                  <a:gd name="connsiteX2" fmla="*/ 544 w 1967748"/>
                  <a:gd name="connsiteY2" fmla="*/ 714180 h 921368"/>
                  <a:gd name="connsiteX3" fmla="*/ 1022 w 1967748"/>
                  <a:gd name="connsiteY3" fmla="*/ 498442 h 921368"/>
                  <a:gd name="connsiteX4" fmla="*/ 1967748 w 1967748"/>
                  <a:gd name="connsiteY4" fmla="*/ 517616 h 921368"/>
                  <a:gd name="connsiteX5" fmla="*/ 1960013 w 1967748"/>
                  <a:gd name="connsiteY5" fmla="*/ 0 h 921368"/>
                  <a:gd name="connsiteX6" fmla="*/ 1963136 w 1967748"/>
                  <a:gd name="connsiteY6" fmla="*/ 412595 h 921368"/>
                  <a:gd name="connsiteX7" fmla="*/ 3687 w 1967748"/>
                  <a:gd name="connsiteY7" fmla="*/ 436929 h 921368"/>
                  <a:gd name="connsiteX8" fmla="*/ 6888 w 1967748"/>
                  <a:gd name="connsiteY8" fmla="*/ 221388 h 921368"/>
                  <a:gd name="connsiteX9" fmla="*/ 1960013 w 1967748"/>
                  <a:gd name="connsiteY9" fmla="*/ 0 h 921368"/>
                  <a:gd name="connsiteX0" fmla="*/ 1967748 w 1967748"/>
                  <a:gd name="connsiteY0" fmla="*/ 480649 h 884401"/>
                  <a:gd name="connsiteX1" fmla="*/ 1966789 w 1967748"/>
                  <a:gd name="connsiteY1" fmla="*/ 884401 h 884401"/>
                  <a:gd name="connsiteX2" fmla="*/ 544 w 1967748"/>
                  <a:gd name="connsiteY2" fmla="*/ 677213 h 884401"/>
                  <a:gd name="connsiteX3" fmla="*/ 1022 w 1967748"/>
                  <a:gd name="connsiteY3" fmla="*/ 461475 h 884401"/>
                  <a:gd name="connsiteX4" fmla="*/ 1967748 w 1967748"/>
                  <a:gd name="connsiteY4" fmla="*/ 480649 h 884401"/>
                  <a:gd name="connsiteX5" fmla="*/ 1967157 w 1967748"/>
                  <a:gd name="connsiteY5" fmla="*/ 0 h 884401"/>
                  <a:gd name="connsiteX6" fmla="*/ 1963136 w 1967748"/>
                  <a:gd name="connsiteY6" fmla="*/ 375628 h 884401"/>
                  <a:gd name="connsiteX7" fmla="*/ 3687 w 1967748"/>
                  <a:gd name="connsiteY7" fmla="*/ 399962 h 884401"/>
                  <a:gd name="connsiteX8" fmla="*/ 6888 w 1967748"/>
                  <a:gd name="connsiteY8" fmla="*/ 184421 h 884401"/>
                  <a:gd name="connsiteX9" fmla="*/ 1967157 w 1967748"/>
                  <a:gd name="connsiteY9" fmla="*/ 0 h 8844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67748" h="884401">
                    <a:moveTo>
                      <a:pt x="1967748" y="480649"/>
                    </a:moveTo>
                    <a:cubicBezTo>
                      <a:pt x="1967428" y="624474"/>
                      <a:pt x="1967109" y="740576"/>
                      <a:pt x="1966789" y="884401"/>
                    </a:cubicBezTo>
                    <a:lnTo>
                      <a:pt x="544" y="677213"/>
                    </a:lnTo>
                    <a:cubicBezTo>
                      <a:pt x="3879" y="608381"/>
                      <a:pt x="-2313" y="530307"/>
                      <a:pt x="1022" y="461475"/>
                    </a:cubicBezTo>
                    <a:lnTo>
                      <a:pt x="1967748" y="480649"/>
                    </a:lnTo>
                    <a:close/>
                    <a:moveTo>
                      <a:pt x="1967157" y="0"/>
                    </a:moveTo>
                    <a:cubicBezTo>
                      <a:pt x="1965817" y="125209"/>
                      <a:pt x="1964476" y="250419"/>
                      <a:pt x="1963136" y="375628"/>
                    </a:cubicBezTo>
                    <a:lnTo>
                      <a:pt x="3687" y="399962"/>
                    </a:lnTo>
                    <a:lnTo>
                      <a:pt x="6888" y="184421"/>
                    </a:lnTo>
                    <a:lnTo>
                      <a:pt x="1967157" y="0"/>
                    </a:lnTo>
                    <a:close/>
                  </a:path>
                </a:pathLst>
              </a:custGeom>
              <a:solidFill>
                <a:srgbClr val="FFC000"/>
              </a:solidFill>
              <a:ln w="1905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0895C020-8A18-0FF5-7F73-C6276A793C63}"/>
                  </a:ext>
                </a:extLst>
              </p:cNvPr>
              <p:cNvSpPr/>
              <p:nvPr/>
            </p:nvSpPr>
            <p:spPr bwMode="auto">
              <a:xfrm>
                <a:off x="5428959" y="1768140"/>
                <a:ext cx="823398" cy="1023802"/>
              </a:xfrm>
              <a:custGeom>
                <a:avLst/>
                <a:gdLst>
                  <a:gd name="connsiteX0" fmla="*/ 1076440 w 1984271"/>
                  <a:gd name="connsiteY0" fmla="*/ 7 h 2467217"/>
                  <a:gd name="connsiteX1" fmla="*/ 1213189 w 1984271"/>
                  <a:gd name="connsiteY1" fmla="*/ 133932 h 2467217"/>
                  <a:gd name="connsiteX2" fmla="*/ 1221916 w 1984271"/>
                  <a:gd name="connsiteY2" fmla="*/ 970859 h 2467217"/>
                  <a:gd name="connsiteX3" fmla="*/ 1266780 w 1984271"/>
                  <a:gd name="connsiteY3" fmla="*/ 970391 h 2467217"/>
                  <a:gd name="connsiteX4" fmla="*/ 1449313 w 1984271"/>
                  <a:gd name="connsiteY4" fmla="*/ 259616 h 2467217"/>
                  <a:gd name="connsiteX5" fmla="*/ 1560395 w 1984271"/>
                  <a:gd name="connsiteY5" fmla="*/ 159387 h 2467217"/>
                  <a:gd name="connsiteX6" fmla="*/ 1614066 w 1984271"/>
                  <a:gd name="connsiteY6" fmla="*/ 162191 h 2467217"/>
                  <a:gd name="connsiteX7" fmla="*/ 1711491 w 1984271"/>
                  <a:gd name="connsiteY7" fmla="*/ 326947 h 2467217"/>
                  <a:gd name="connsiteX8" fmla="*/ 1528218 w 1984271"/>
                  <a:gd name="connsiteY8" fmla="*/ 1040616 h 2467217"/>
                  <a:gd name="connsiteX9" fmla="*/ 1559948 w 1984271"/>
                  <a:gd name="connsiteY9" fmla="*/ 1066247 h 2467217"/>
                  <a:gd name="connsiteX10" fmla="*/ 1791130 w 1984271"/>
                  <a:gd name="connsiteY10" fmla="*/ 656004 h 2467217"/>
                  <a:gd name="connsiteX11" fmla="*/ 1892735 w 1984271"/>
                  <a:gd name="connsiteY11" fmla="*/ 604100 h 2467217"/>
                  <a:gd name="connsiteX12" fmla="*/ 1931711 w 1984271"/>
                  <a:gd name="connsiteY12" fmla="*/ 616758 h 2467217"/>
                  <a:gd name="connsiteX13" fmla="*/ 1980453 w 1984271"/>
                  <a:gd name="connsiteY13" fmla="*/ 678921 h 2467217"/>
                  <a:gd name="connsiteX14" fmla="*/ 1970956 w 1984271"/>
                  <a:gd name="connsiteY14" fmla="*/ 757338 h 2467217"/>
                  <a:gd name="connsiteX15" fmla="*/ 1684871 w 1984271"/>
                  <a:gd name="connsiteY15" fmla="*/ 1339483 h 2467217"/>
                  <a:gd name="connsiteX16" fmla="*/ 1686726 w 1984271"/>
                  <a:gd name="connsiteY16" fmla="*/ 1517300 h 2467217"/>
                  <a:gd name="connsiteX17" fmla="*/ 1448462 w 1984271"/>
                  <a:gd name="connsiteY17" fmla="*/ 1976919 h 2467217"/>
                  <a:gd name="connsiteX18" fmla="*/ 1363775 w 1984271"/>
                  <a:gd name="connsiteY18" fmla="*/ 2024034 h 2467217"/>
                  <a:gd name="connsiteX19" fmla="*/ 1397674 w 1984271"/>
                  <a:gd name="connsiteY19" fmla="*/ 2467217 h 2467217"/>
                  <a:gd name="connsiteX20" fmla="*/ 862491 w 1984271"/>
                  <a:gd name="connsiteY20" fmla="*/ 2467217 h 2467217"/>
                  <a:gd name="connsiteX21" fmla="*/ 874684 w 1984271"/>
                  <a:gd name="connsiteY21" fmla="*/ 2028808 h 2467217"/>
                  <a:gd name="connsiteX22" fmla="*/ 778724 w 1984271"/>
                  <a:gd name="connsiteY22" fmla="*/ 1983903 h 2467217"/>
                  <a:gd name="connsiteX23" fmla="*/ 576484 w 1984271"/>
                  <a:gd name="connsiteY23" fmla="*/ 1743459 h 2467217"/>
                  <a:gd name="connsiteX24" fmla="*/ 111078 w 1984271"/>
                  <a:gd name="connsiteY24" fmla="*/ 1424434 h 2467217"/>
                  <a:gd name="connsiteX25" fmla="*/ 15844 w 1984271"/>
                  <a:gd name="connsiteY25" fmla="*/ 1194702 h 2467217"/>
                  <a:gd name="connsiteX26" fmla="*/ 248851 w 1984271"/>
                  <a:gd name="connsiteY26" fmla="*/ 1129072 h 2467217"/>
                  <a:gd name="connsiteX27" fmla="*/ 521206 w 1984271"/>
                  <a:gd name="connsiteY27" fmla="*/ 1295432 h 2467217"/>
                  <a:gd name="connsiteX28" fmla="*/ 659972 w 1984271"/>
                  <a:gd name="connsiteY28" fmla="*/ 1269367 h 2467217"/>
                  <a:gd name="connsiteX29" fmla="*/ 457061 w 1984271"/>
                  <a:gd name="connsiteY29" fmla="*/ 340024 h 2467217"/>
                  <a:gd name="connsiteX30" fmla="*/ 503148 w 1984271"/>
                  <a:gd name="connsiteY30" fmla="*/ 197683 h 2467217"/>
                  <a:gd name="connsiteX31" fmla="*/ 551031 w 1984271"/>
                  <a:gd name="connsiteY31" fmla="*/ 173271 h 2467217"/>
                  <a:gd name="connsiteX32" fmla="*/ 717783 w 1984271"/>
                  <a:gd name="connsiteY32" fmla="*/ 267245 h 2467217"/>
                  <a:gd name="connsiteX33" fmla="*/ 915094 w 1984271"/>
                  <a:gd name="connsiteY33" fmla="*/ 974058 h 2467217"/>
                  <a:gd name="connsiteX34" fmla="*/ 951240 w 1984271"/>
                  <a:gd name="connsiteY34" fmla="*/ 973680 h 2467217"/>
                  <a:gd name="connsiteX35" fmla="*/ 942512 w 1984271"/>
                  <a:gd name="connsiteY35" fmla="*/ 136757 h 2467217"/>
                  <a:gd name="connsiteX36" fmla="*/ 1076440 w 1984271"/>
                  <a:gd name="connsiteY36" fmla="*/ 7 h 2467217"/>
                  <a:gd name="connsiteX0" fmla="*/ 1076440 w 1984271"/>
                  <a:gd name="connsiteY0" fmla="*/ 7 h 2548612"/>
                  <a:gd name="connsiteX1" fmla="*/ 1213189 w 1984271"/>
                  <a:gd name="connsiteY1" fmla="*/ 133932 h 2548612"/>
                  <a:gd name="connsiteX2" fmla="*/ 1221916 w 1984271"/>
                  <a:gd name="connsiteY2" fmla="*/ 970859 h 2548612"/>
                  <a:gd name="connsiteX3" fmla="*/ 1266780 w 1984271"/>
                  <a:gd name="connsiteY3" fmla="*/ 970391 h 2548612"/>
                  <a:gd name="connsiteX4" fmla="*/ 1449313 w 1984271"/>
                  <a:gd name="connsiteY4" fmla="*/ 259616 h 2548612"/>
                  <a:gd name="connsiteX5" fmla="*/ 1560395 w 1984271"/>
                  <a:gd name="connsiteY5" fmla="*/ 159387 h 2548612"/>
                  <a:gd name="connsiteX6" fmla="*/ 1614066 w 1984271"/>
                  <a:gd name="connsiteY6" fmla="*/ 162191 h 2548612"/>
                  <a:gd name="connsiteX7" fmla="*/ 1711491 w 1984271"/>
                  <a:gd name="connsiteY7" fmla="*/ 326947 h 2548612"/>
                  <a:gd name="connsiteX8" fmla="*/ 1528218 w 1984271"/>
                  <a:gd name="connsiteY8" fmla="*/ 1040616 h 2548612"/>
                  <a:gd name="connsiteX9" fmla="*/ 1559948 w 1984271"/>
                  <a:gd name="connsiteY9" fmla="*/ 1066247 h 2548612"/>
                  <a:gd name="connsiteX10" fmla="*/ 1791130 w 1984271"/>
                  <a:gd name="connsiteY10" fmla="*/ 656004 h 2548612"/>
                  <a:gd name="connsiteX11" fmla="*/ 1892735 w 1984271"/>
                  <a:gd name="connsiteY11" fmla="*/ 604100 h 2548612"/>
                  <a:gd name="connsiteX12" fmla="*/ 1931711 w 1984271"/>
                  <a:gd name="connsiteY12" fmla="*/ 616758 h 2548612"/>
                  <a:gd name="connsiteX13" fmla="*/ 1980453 w 1984271"/>
                  <a:gd name="connsiteY13" fmla="*/ 678921 h 2548612"/>
                  <a:gd name="connsiteX14" fmla="*/ 1970956 w 1984271"/>
                  <a:gd name="connsiteY14" fmla="*/ 757338 h 2548612"/>
                  <a:gd name="connsiteX15" fmla="*/ 1684871 w 1984271"/>
                  <a:gd name="connsiteY15" fmla="*/ 1339483 h 2548612"/>
                  <a:gd name="connsiteX16" fmla="*/ 1686726 w 1984271"/>
                  <a:gd name="connsiteY16" fmla="*/ 1517300 h 2548612"/>
                  <a:gd name="connsiteX17" fmla="*/ 1448462 w 1984271"/>
                  <a:gd name="connsiteY17" fmla="*/ 1976919 h 2548612"/>
                  <a:gd name="connsiteX18" fmla="*/ 1363775 w 1984271"/>
                  <a:gd name="connsiteY18" fmla="*/ 2024034 h 2548612"/>
                  <a:gd name="connsiteX19" fmla="*/ 1397674 w 1984271"/>
                  <a:gd name="connsiteY19" fmla="*/ 2467217 h 2548612"/>
                  <a:gd name="connsiteX20" fmla="*/ 1133761 w 1984271"/>
                  <a:gd name="connsiteY20" fmla="*/ 2548612 h 2548612"/>
                  <a:gd name="connsiteX21" fmla="*/ 862491 w 1984271"/>
                  <a:gd name="connsiteY21" fmla="*/ 2467217 h 2548612"/>
                  <a:gd name="connsiteX22" fmla="*/ 874684 w 1984271"/>
                  <a:gd name="connsiteY22" fmla="*/ 2028808 h 2548612"/>
                  <a:gd name="connsiteX23" fmla="*/ 778724 w 1984271"/>
                  <a:gd name="connsiteY23" fmla="*/ 1983903 h 2548612"/>
                  <a:gd name="connsiteX24" fmla="*/ 576484 w 1984271"/>
                  <a:gd name="connsiteY24" fmla="*/ 1743459 h 2548612"/>
                  <a:gd name="connsiteX25" fmla="*/ 111078 w 1984271"/>
                  <a:gd name="connsiteY25" fmla="*/ 1424434 h 2548612"/>
                  <a:gd name="connsiteX26" fmla="*/ 15844 w 1984271"/>
                  <a:gd name="connsiteY26" fmla="*/ 1194702 h 2548612"/>
                  <a:gd name="connsiteX27" fmla="*/ 248851 w 1984271"/>
                  <a:gd name="connsiteY27" fmla="*/ 1129072 h 2548612"/>
                  <a:gd name="connsiteX28" fmla="*/ 521206 w 1984271"/>
                  <a:gd name="connsiteY28" fmla="*/ 1295432 h 2548612"/>
                  <a:gd name="connsiteX29" fmla="*/ 659972 w 1984271"/>
                  <a:gd name="connsiteY29" fmla="*/ 1269367 h 2548612"/>
                  <a:gd name="connsiteX30" fmla="*/ 457061 w 1984271"/>
                  <a:gd name="connsiteY30" fmla="*/ 340024 h 2548612"/>
                  <a:gd name="connsiteX31" fmla="*/ 503148 w 1984271"/>
                  <a:gd name="connsiteY31" fmla="*/ 197683 h 2548612"/>
                  <a:gd name="connsiteX32" fmla="*/ 551031 w 1984271"/>
                  <a:gd name="connsiteY32" fmla="*/ 173271 h 2548612"/>
                  <a:gd name="connsiteX33" fmla="*/ 717783 w 1984271"/>
                  <a:gd name="connsiteY33" fmla="*/ 267245 h 2548612"/>
                  <a:gd name="connsiteX34" fmla="*/ 915094 w 1984271"/>
                  <a:gd name="connsiteY34" fmla="*/ 974058 h 2548612"/>
                  <a:gd name="connsiteX35" fmla="*/ 951240 w 1984271"/>
                  <a:gd name="connsiteY35" fmla="*/ 973680 h 2548612"/>
                  <a:gd name="connsiteX36" fmla="*/ 942512 w 1984271"/>
                  <a:gd name="connsiteY36" fmla="*/ 136757 h 2548612"/>
                  <a:gd name="connsiteX37" fmla="*/ 1076440 w 1984271"/>
                  <a:gd name="connsiteY37" fmla="*/ 7 h 2548612"/>
                  <a:gd name="connsiteX0" fmla="*/ 1133761 w 1984271"/>
                  <a:gd name="connsiteY0" fmla="*/ 2548612 h 2604425"/>
                  <a:gd name="connsiteX1" fmla="*/ 862491 w 1984271"/>
                  <a:gd name="connsiteY1" fmla="*/ 2467217 h 2604425"/>
                  <a:gd name="connsiteX2" fmla="*/ 874684 w 1984271"/>
                  <a:gd name="connsiteY2" fmla="*/ 2028808 h 2604425"/>
                  <a:gd name="connsiteX3" fmla="*/ 778724 w 1984271"/>
                  <a:gd name="connsiteY3" fmla="*/ 1983903 h 2604425"/>
                  <a:gd name="connsiteX4" fmla="*/ 576484 w 1984271"/>
                  <a:gd name="connsiteY4" fmla="*/ 1743459 h 2604425"/>
                  <a:gd name="connsiteX5" fmla="*/ 111078 w 1984271"/>
                  <a:gd name="connsiteY5" fmla="*/ 1424434 h 2604425"/>
                  <a:gd name="connsiteX6" fmla="*/ 15844 w 1984271"/>
                  <a:gd name="connsiteY6" fmla="*/ 1194702 h 2604425"/>
                  <a:gd name="connsiteX7" fmla="*/ 248851 w 1984271"/>
                  <a:gd name="connsiteY7" fmla="*/ 1129072 h 2604425"/>
                  <a:gd name="connsiteX8" fmla="*/ 521206 w 1984271"/>
                  <a:gd name="connsiteY8" fmla="*/ 1295432 h 2604425"/>
                  <a:gd name="connsiteX9" fmla="*/ 659972 w 1984271"/>
                  <a:gd name="connsiteY9" fmla="*/ 1269367 h 2604425"/>
                  <a:gd name="connsiteX10" fmla="*/ 457061 w 1984271"/>
                  <a:gd name="connsiteY10" fmla="*/ 340024 h 2604425"/>
                  <a:gd name="connsiteX11" fmla="*/ 503148 w 1984271"/>
                  <a:gd name="connsiteY11" fmla="*/ 197683 h 2604425"/>
                  <a:gd name="connsiteX12" fmla="*/ 551031 w 1984271"/>
                  <a:gd name="connsiteY12" fmla="*/ 173271 h 2604425"/>
                  <a:gd name="connsiteX13" fmla="*/ 717783 w 1984271"/>
                  <a:gd name="connsiteY13" fmla="*/ 267245 h 2604425"/>
                  <a:gd name="connsiteX14" fmla="*/ 915094 w 1984271"/>
                  <a:gd name="connsiteY14" fmla="*/ 974058 h 2604425"/>
                  <a:gd name="connsiteX15" fmla="*/ 951240 w 1984271"/>
                  <a:gd name="connsiteY15" fmla="*/ 973680 h 2604425"/>
                  <a:gd name="connsiteX16" fmla="*/ 942512 w 1984271"/>
                  <a:gd name="connsiteY16" fmla="*/ 136757 h 2604425"/>
                  <a:gd name="connsiteX17" fmla="*/ 1076440 w 1984271"/>
                  <a:gd name="connsiteY17" fmla="*/ 7 h 2604425"/>
                  <a:gd name="connsiteX18" fmla="*/ 1213189 w 1984271"/>
                  <a:gd name="connsiteY18" fmla="*/ 133932 h 2604425"/>
                  <a:gd name="connsiteX19" fmla="*/ 1221916 w 1984271"/>
                  <a:gd name="connsiteY19" fmla="*/ 970859 h 2604425"/>
                  <a:gd name="connsiteX20" fmla="*/ 1266780 w 1984271"/>
                  <a:gd name="connsiteY20" fmla="*/ 970391 h 2604425"/>
                  <a:gd name="connsiteX21" fmla="*/ 1449313 w 1984271"/>
                  <a:gd name="connsiteY21" fmla="*/ 259616 h 2604425"/>
                  <a:gd name="connsiteX22" fmla="*/ 1560395 w 1984271"/>
                  <a:gd name="connsiteY22" fmla="*/ 159387 h 2604425"/>
                  <a:gd name="connsiteX23" fmla="*/ 1614066 w 1984271"/>
                  <a:gd name="connsiteY23" fmla="*/ 162191 h 2604425"/>
                  <a:gd name="connsiteX24" fmla="*/ 1711491 w 1984271"/>
                  <a:gd name="connsiteY24" fmla="*/ 326947 h 2604425"/>
                  <a:gd name="connsiteX25" fmla="*/ 1528218 w 1984271"/>
                  <a:gd name="connsiteY25" fmla="*/ 1040616 h 2604425"/>
                  <a:gd name="connsiteX26" fmla="*/ 1559948 w 1984271"/>
                  <a:gd name="connsiteY26" fmla="*/ 1066247 h 2604425"/>
                  <a:gd name="connsiteX27" fmla="*/ 1791130 w 1984271"/>
                  <a:gd name="connsiteY27" fmla="*/ 656004 h 2604425"/>
                  <a:gd name="connsiteX28" fmla="*/ 1892735 w 1984271"/>
                  <a:gd name="connsiteY28" fmla="*/ 604100 h 2604425"/>
                  <a:gd name="connsiteX29" fmla="*/ 1931711 w 1984271"/>
                  <a:gd name="connsiteY29" fmla="*/ 616758 h 2604425"/>
                  <a:gd name="connsiteX30" fmla="*/ 1980453 w 1984271"/>
                  <a:gd name="connsiteY30" fmla="*/ 678921 h 2604425"/>
                  <a:gd name="connsiteX31" fmla="*/ 1970956 w 1984271"/>
                  <a:gd name="connsiteY31" fmla="*/ 757338 h 2604425"/>
                  <a:gd name="connsiteX32" fmla="*/ 1684871 w 1984271"/>
                  <a:gd name="connsiteY32" fmla="*/ 1339483 h 2604425"/>
                  <a:gd name="connsiteX33" fmla="*/ 1686726 w 1984271"/>
                  <a:gd name="connsiteY33" fmla="*/ 1517300 h 2604425"/>
                  <a:gd name="connsiteX34" fmla="*/ 1448462 w 1984271"/>
                  <a:gd name="connsiteY34" fmla="*/ 1976919 h 2604425"/>
                  <a:gd name="connsiteX35" fmla="*/ 1363775 w 1984271"/>
                  <a:gd name="connsiteY35" fmla="*/ 2024034 h 2604425"/>
                  <a:gd name="connsiteX36" fmla="*/ 1397674 w 1984271"/>
                  <a:gd name="connsiteY36" fmla="*/ 2467217 h 2604425"/>
                  <a:gd name="connsiteX37" fmla="*/ 1189574 w 1984271"/>
                  <a:gd name="connsiteY37" fmla="*/ 2604425 h 2604425"/>
                  <a:gd name="connsiteX0" fmla="*/ 862491 w 1984271"/>
                  <a:gd name="connsiteY0" fmla="*/ 2467217 h 2604425"/>
                  <a:gd name="connsiteX1" fmla="*/ 874684 w 1984271"/>
                  <a:gd name="connsiteY1" fmla="*/ 2028808 h 2604425"/>
                  <a:gd name="connsiteX2" fmla="*/ 778724 w 1984271"/>
                  <a:gd name="connsiteY2" fmla="*/ 1983903 h 2604425"/>
                  <a:gd name="connsiteX3" fmla="*/ 576484 w 1984271"/>
                  <a:gd name="connsiteY3" fmla="*/ 1743459 h 2604425"/>
                  <a:gd name="connsiteX4" fmla="*/ 111078 w 1984271"/>
                  <a:gd name="connsiteY4" fmla="*/ 1424434 h 2604425"/>
                  <a:gd name="connsiteX5" fmla="*/ 15844 w 1984271"/>
                  <a:gd name="connsiteY5" fmla="*/ 1194702 h 2604425"/>
                  <a:gd name="connsiteX6" fmla="*/ 248851 w 1984271"/>
                  <a:gd name="connsiteY6" fmla="*/ 1129072 h 2604425"/>
                  <a:gd name="connsiteX7" fmla="*/ 521206 w 1984271"/>
                  <a:gd name="connsiteY7" fmla="*/ 1295432 h 2604425"/>
                  <a:gd name="connsiteX8" fmla="*/ 659972 w 1984271"/>
                  <a:gd name="connsiteY8" fmla="*/ 1269367 h 2604425"/>
                  <a:gd name="connsiteX9" fmla="*/ 457061 w 1984271"/>
                  <a:gd name="connsiteY9" fmla="*/ 340024 h 2604425"/>
                  <a:gd name="connsiteX10" fmla="*/ 503148 w 1984271"/>
                  <a:gd name="connsiteY10" fmla="*/ 197683 h 2604425"/>
                  <a:gd name="connsiteX11" fmla="*/ 551031 w 1984271"/>
                  <a:gd name="connsiteY11" fmla="*/ 173271 h 2604425"/>
                  <a:gd name="connsiteX12" fmla="*/ 717783 w 1984271"/>
                  <a:gd name="connsiteY12" fmla="*/ 267245 h 2604425"/>
                  <a:gd name="connsiteX13" fmla="*/ 915094 w 1984271"/>
                  <a:gd name="connsiteY13" fmla="*/ 974058 h 2604425"/>
                  <a:gd name="connsiteX14" fmla="*/ 951240 w 1984271"/>
                  <a:gd name="connsiteY14" fmla="*/ 973680 h 2604425"/>
                  <a:gd name="connsiteX15" fmla="*/ 942512 w 1984271"/>
                  <a:gd name="connsiteY15" fmla="*/ 136757 h 2604425"/>
                  <a:gd name="connsiteX16" fmla="*/ 1076440 w 1984271"/>
                  <a:gd name="connsiteY16" fmla="*/ 7 h 2604425"/>
                  <a:gd name="connsiteX17" fmla="*/ 1213189 w 1984271"/>
                  <a:gd name="connsiteY17" fmla="*/ 133932 h 2604425"/>
                  <a:gd name="connsiteX18" fmla="*/ 1221916 w 1984271"/>
                  <a:gd name="connsiteY18" fmla="*/ 970859 h 2604425"/>
                  <a:gd name="connsiteX19" fmla="*/ 1266780 w 1984271"/>
                  <a:gd name="connsiteY19" fmla="*/ 970391 h 2604425"/>
                  <a:gd name="connsiteX20" fmla="*/ 1449313 w 1984271"/>
                  <a:gd name="connsiteY20" fmla="*/ 259616 h 2604425"/>
                  <a:gd name="connsiteX21" fmla="*/ 1560395 w 1984271"/>
                  <a:gd name="connsiteY21" fmla="*/ 159387 h 2604425"/>
                  <a:gd name="connsiteX22" fmla="*/ 1614066 w 1984271"/>
                  <a:gd name="connsiteY22" fmla="*/ 162191 h 2604425"/>
                  <a:gd name="connsiteX23" fmla="*/ 1711491 w 1984271"/>
                  <a:gd name="connsiteY23" fmla="*/ 326947 h 2604425"/>
                  <a:gd name="connsiteX24" fmla="*/ 1528218 w 1984271"/>
                  <a:gd name="connsiteY24" fmla="*/ 1040616 h 2604425"/>
                  <a:gd name="connsiteX25" fmla="*/ 1559948 w 1984271"/>
                  <a:gd name="connsiteY25" fmla="*/ 1066247 h 2604425"/>
                  <a:gd name="connsiteX26" fmla="*/ 1791130 w 1984271"/>
                  <a:gd name="connsiteY26" fmla="*/ 656004 h 2604425"/>
                  <a:gd name="connsiteX27" fmla="*/ 1892735 w 1984271"/>
                  <a:gd name="connsiteY27" fmla="*/ 604100 h 2604425"/>
                  <a:gd name="connsiteX28" fmla="*/ 1931711 w 1984271"/>
                  <a:gd name="connsiteY28" fmla="*/ 616758 h 2604425"/>
                  <a:gd name="connsiteX29" fmla="*/ 1980453 w 1984271"/>
                  <a:gd name="connsiteY29" fmla="*/ 678921 h 2604425"/>
                  <a:gd name="connsiteX30" fmla="*/ 1970956 w 1984271"/>
                  <a:gd name="connsiteY30" fmla="*/ 757338 h 2604425"/>
                  <a:gd name="connsiteX31" fmla="*/ 1684871 w 1984271"/>
                  <a:gd name="connsiteY31" fmla="*/ 1339483 h 2604425"/>
                  <a:gd name="connsiteX32" fmla="*/ 1686726 w 1984271"/>
                  <a:gd name="connsiteY32" fmla="*/ 1517300 h 2604425"/>
                  <a:gd name="connsiteX33" fmla="*/ 1448462 w 1984271"/>
                  <a:gd name="connsiteY33" fmla="*/ 1976919 h 2604425"/>
                  <a:gd name="connsiteX34" fmla="*/ 1363775 w 1984271"/>
                  <a:gd name="connsiteY34" fmla="*/ 2024034 h 2604425"/>
                  <a:gd name="connsiteX35" fmla="*/ 1397674 w 1984271"/>
                  <a:gd name="connsiteY35" fmla="*/ 2467217 h 2604425"/>
                  <a:gd name="connsiteX36" fmla="*/ 1189574 w 1984271"/>
                  <a:gd name="connsiteY36" fmla="*/ 2604425 h 2604425"/>
                  <a:gd name="connsiteX0" fmla="*/ 862491 w 1984271"/>
                  <a:gd name="connsiteY0" fmla="*/ 2467217 h 2467217"/>
                  <a:gd name="connsiteX1" fmla="*/ 874684 w 1984271"/>
                  <a:gd name="connsiteY1" fmla="*/ 2028808 h 2467217"/>
                  <a:gd name="connsiteX2" fmla="*/ 778724 w 1984271"/>
                  <a:gd name="connsiteY2" fmla="*/ 1983903 h 2467217"/>
                  <a:gd name="connsiteX3" fmla="*/ 576484 w 1984271"/>
                  <a:gd name="connsiteY3" fmla="*/ 1743459 h 2467217"/>
                  <a:gd name="connsiteX4" fmla="*/ 111078 w 1984271"/>
                  <a:gd name="connsiteY4" fmla="*/ 1424434 h 2467217"/>
                  <a:gd name="connsiteX5" fmla="*/ 15844 w 1984271"/>
                  <a:gd name="connsiteY5" fmla="*/ 1194702 h 2467217"/>
                  <a:gd name="connsiteX6" fmla="*/ 248851 w 1984271"/>
                  <a:gd name="connsiteY6" fmla="*/ 1129072 h 2467217"/>
                  <a:gd name="connsiteX7" fmla="*/ 521206 w 1984271"/>
                  <a:gd name="connsiteY7" fmla="*/ 1295432 h 2467217"/>
                  <a:gd name="connsiteX8" fmla="*/ 659972 w 1984271"/>
                  <a:gd name="connsiteY8" fmla="*/ 1269367 h 2467217"/>
                  <a:gd name="connsiteX9" fmla="*/ 457061 w 1984271"/>
                  <a:gd name="connsiteY9" fmla="*/ 340024 h 2467217"/>
                  <a:gd name="connsiteX10" fmla="*/ 503148 w 1984271"/>
                  <a:gd name="connsiteY10" fmla="*/ 197683 h 2467217"/>
                  <a:gd name="connsiteX11" fmla="*/ 551031 w 1984271"/>
                  <a:gd name="connsiteY11" fmla="*/ 173271 h 2467217"/>
                  <a:gd name="connsiteX12" fmla="*/ 717783 w 1984271"/>
                  <a:gd name="connsiteY12" fmla="*/ 267245 h 2467217"/>
                  <a:gd name="connsiteX13" fmla="*/ 915094 w 1984271"/>
                  <a:gd name="connsiteY13" fmla="*/ 974058 h 2467217"/>
                  <a:gd name="connsiteX14" fmla="*/ 951240 w 1984271"/>
                  <a:gd name="connsiteY14" fmla="*/ 973680 h 2467217"/>
                  <a:gd name="connsiteX15" fmla="*/ 942512 w 1984271"/>
                  <a:gd name="connsiteY15" fmla="*/ 136757 h 2467217"/>
                  <a:gd name="connsiteX16" fmla="*/ 1076440 w 1984271"/>
                  <a:gd name="connsiteY16" fmla="*/ 7 h 2467217"/>
                  <a:gd name="connsiteX17" fmla="*/ 1213189 w 1984271"/>
                  <a:gd name="connsiteY17" fmla="*/ 133932 h 2467217"/>
                  <a:gd name="connsiteX18" fmla="*/ 1221916 w 1984271"/>
                  <a:gd name="connsiteY18" fmla="*/ 970859 h 2467217"/>
                  <a:gd name="connsiteX19" fmla="*/ 1266780 w 1984271"/>
                  <a:gd name="connsiteY19" fmla="*/ 970391 h 2467217"/>
                  <a:gd name="connsiteX20" fmla="*/ 1449313 w 1984271"/>
                  <a:gd name="connsiteY20" fmla="*/ 259616 h 2467217"/>
                  <a:gd name="connsiteX21" fmla="*/ 1560395 w 1984271"/>
                  <a:gd name="connsiteY21" fmla="*/ 159387 h 2467217"/>
                  <a:gd name="connsiteX22" fmla="*/ 1614066 w 1984271"/>
                  <a:gd name="connsiteY22" fmla="*/ 162191 h 2467217"/>
                  <a:gd name="connsiteX23" fmla="*/ 1711491 w 1984271"/>
                  <a:gd name="connsiteY23" fmla="*/ 326947 h 2467217"/>
                  <a:gd name="connsiteX24" fmla="*/ 1528218 w 1984271"/>
                  <a:gd name="connsiteY24" fmla="*/ 1040616 h 2467217"/>
                  <a:gd name="connsiteX25" fmla="*/ 1559948 w 1984271"/>
                  <a:gd name="connsiteY25" fmla="*/ 1066247 h 2467217"/>
                  <a:gd name="connsiteX26" fmla="*/ 1791130 w 1984271"/>
                  <a:gd name="connsiteY26" fmla="*/ 656004 h 2467217"/>
                  <a:gd name="connsiteX27" fmla="*/ 1892735 w 1984271"/>
                  <a:gd name="connsiteY27" fmla="*/ 604100 h 2467217"/>
                  <a:gd name="connsiteX28" fmla="*/ 1931711 w 1984271"/>
                  <a:gd name="connsiteY28" fmla="*/ 616758 h 2467217"/>
                  <a:gd name="connsiteX29" fmla="*/ 1980453 w 1984271"/>
                  <a:gd name="connsiteY29" fmla="*/ 678921 h 2467217"/>
                  <a:gd name="connsiteX30" fmla="*/ 1970956 w 1984271"/>
                  <a:gd name="connsiteY30" fmla="*/ 757338 h 2467217"/>
                  <a:gd name="connsiteX31" fmla="*/ 1684871 w 1984271"/>
                  <a:gd name="connsiteY31" fmla="*/ 1339483 h 2467217"/>
                  <a:gd name="connsiteX32" fmla="*/ 1686726 w 1984271"/>
                  <a:gd name="connsiteY32" fmla="*/ 1517300 h 2467217"/>
                  <a:gd name="connsiteX33" fmla="*/ 1448462 w 1984271"/>
                  <a:gd name="connsiteY33" fmla="*/ 1976919 h 2467217"/>
                  <a:gd name="connsiteX34" fmla="*/ 1363775 w 1984271"/>
                  <a:gd name="connsiteY34" fmla="*/ 2024034 h 2467217"/>
                  <a:gd name="connsiteX35" fmla="*/ 1397674 w 1984271"/>
                  <a:gd name="connsiteY35" fmla="*/ 2467217 h 2467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84271" h="2467217">
                    <a:moveTo>
                      <a:pt x="862491" y="2467217"/>
                    </a:moveTo>
                    <a:lnTo>
                      <a:pt x="874684" y="2028808"/>
                    </a:lnTo>
                    <a:lnTo>
                      <a:pt x="778724" y="1983903"/>
                    </a:lnTo>
                    <a:cubicBezTo>
                      <a:pt x="690128" y="1925386"/>
                      <a:pt x="619354" y="1841947"/>
                      <a:pt x="576484" y="1743459"/>
                    </a:cubicBezTo>
                    <a:lnTo>
                      <a:pt x="111078" y="1424434"/>
                    </a:lnTo>
                    <a:cubicBezTo>
                      <a:pt x="31903" y="1379818"/>
                      <a:pt x="-30487" y="1276773"/>
                      <a:pt x="15844" y="1194702"/>
                    </a:cubicBezTo>
                    <a:cubicBezTo>
                      <a:pt x="62178" y="1112627"/>
                      <a:pt x="169673" y="1084455"/>
                      <a:pt x="248851" y="1129072"/>
                    </a:cubicBezTo>
                    <a:lnTo>
                      <a:pt x="521206" y="1295432"/>
                    </a:lnTo>
                    <a:cubicBezTo>
                      <a:pt x="551944" y="1314567"/>
                      <a:pt x="633891" y="1324467"/>
                      <a:pt x="659972" y="1269367"/>
                    </a:cubicBezTo>
                    <a:lnTo>
                      <a:pt x="457061" y="340024"/>
                    </a:lnTo>
                    <a:cubicBezTo>
                      <a:pt x="441989" y="286027"/>
                      <a:pt x="461884" y="230533"/>
                      <a:pt x="503148" y="197683"/>
                    </a:cubicBezTo>
                    <a:cubicBezTo>
                      <a:pt x="516903" y="186730"/>
                      <a:pt x="533031" y="178297"/>
                      <a:pt x="551031" y="173271"/>
                    </a:cubicBezTo>
                    <a:cubicBezTo>
                      <a:pt x="623028" y="153174"/>
                      <a:pt x="697682" y="195247"/>
                      <a:pt x="717783" y="267245"/>
                    </a:cubicBezTo>
                    <a:lnTo>
                      <a:pt x="915094" y="974058"/>
                    </a:lnTo>
                    <a:lnTo>
                      <a:pt x="951240" y="973680"/>
                    </a:lnTo>
                    <a:cubicBezTo>
                      <a:pt x="948331" y="694706"/>
                      <a:pt x="945421" y="415731"/>
                      <a:pt x="942512" y="136757"/>
                    </a:cubicBezTo>
                    <a:cubicBezTo>
                      <a:pt x="941734" y="62013"/>
                      <a:pt x="1001695" y="787"/>
                      <a:pt x="1076440" y="7"/>
                    </a:cubicBezTo>
                    <a:cubicBezTo>
                      <a:pt x="1151184" y="-773"/>
                      <a:pt x="1212409" y="59189"/>
                      <a:pt x="1213189" y="133932"/>
                    </a:cubicBezTo>
                    <a:lnTo>
                      <a:pt x="1221916" y="970859"/>
                    </a:lnTo>
                    <a:lnTo>
                      <a:pt x="1266780" y="970391"/>
                    </a:lnTo>
                    <a:lnTo>
                      <a:pt x="1449313" y="259616"/>
                    </a:lnTo>
                    <a:cubicBezTo>
                      <a:pt x="1463253" y="205315"/>
                      <a:pt x="1508231" y="167206"/>
                      <a:pt x="1560395" y="159387"/>
                    </a:cubicBezTo>
                    <a:cubicBezTo>
                      <a:pt x="1577782" y="156780"/>
                      <a:pt x="1595967" y="157540"/>
                      <a:pt x="1614066" y="162191"/>
                    </a:cubicBezTo>
                    <a:cubicBezTo>
                      <a:pt x="1686467" y="180782"/>
                      <a:pt x="1730088" y="254543"/>
                      <a:pt x="1711491" y="326947"/>
                    </a:cubicBezTo>
                    <a:lnTo>
                      <a:pt x="1528218" y="1040616"/>
                    </a:lnTo>
                    <a:lnTo>
                      <a:pt x="1559948" y="1066247"/>
                    </a:lnTo>
                    <a:lnTo>
                      <a:pt x="1791130" y="656004"/>
                    </a:lnTo>
                    <a:cubicBezTo>
                      <a:pt x="1812119" y="618762"/>
                      <a:pt x="1852769" y="599567"/>
                      <a:pt x="1892735" y="604100"/>
                    </a:cubicBezTo>
                    <a:cubicBezTo>
                      <a:pt x="1906057" y="605614"/>
                      <a:pt x="1919300" y="609764"/>
                      <a:pt x="1931711" y="616758"/>
                    </a:cubicBezTo>
                    <a:cubicBezTo>
                      <a:pt x="1956543" y="630749"/>
                      <a:pt x="1973348" y="653481"/>
                      <a:pt x="1980453" y="678921"/>
                    </a:cubicBezTo>
                    <a:cubicBezTo>
                      <a:pt x="1987555" y="704364"/>
                      <a:pt x="1984950" y="732511"/>
                      <a:pt x="1970956" y="757338"/>
                    </a:cubicBezTo>
                    <a:lnTo>
                      <a:pt x="1684871" y="1339483"/>
                    </a:lnTo>
                    <a:cubicBezTo>
                      <a:pt x="1685489" y="1398755"/>
                      <a:pt x="1686108" y="1458028"/>
                      <a:pt x="1686726" y="1517300"/>
                    </a:cubicBezTo>
                    <a:cubicBezTo>
                      <a:pt x="1688710" y="1707568"/>
                      <a:pt x="1594055" y="1876331"/>
                      <a:pt x="1448462" y="1976919"/>
                    </a:cubicBezTo>
                    <a:lnTo>
                      <a:pt x="1363775" y="2024034"/>
                    </a:lnTo>
                    <a:lnTo>
                      <a:pt x="1397674" y="2467217"/>
                    </a:lnTo>
                  </a:path>
                </a:pathLst>
              </a:cu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C0556003-24D8-3E08-C57A-5C59C1B09747}"/>
                  </a:ext>
                </a:extLst>
              </p:cNvPr>
              <p:cNvSpPr/>
              <p:nvPr/>
            </p:nvSpPr>
            <p:spPr bwMode="auto">
              <a:xfrm>
                <a:off x="6346032" y="926847"/>
                <a:ext cx="295188" cy="295188"/>
              </a:xfrm>
              <a:prstGeom prst="ellipse">
                <a:avLst/>
              </a:prstGeom>
              <a:solidFill>
                <a:schemeClr val="accent5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2DCBDF33-DB36-C1C2-DB3E-4B0AAE22B1C2}"/>
                  </a:ext>
                </a:extLst>
              </p:cNvPr>
              <p:cNvSpPr/>
              <p:nvPr/>
            </p:nvSpPr>
            <p:spPr>
              <a:xfrm>
                <a:off x="5076216" y="1098340"/>
                <a:ext cx="402735" cy="145272"/>
              </a:xfrm>
              <a:custGeom>
                <a:avLst/>
                <a:gdLst>
                  <a:gd name="connsiteX0" fmla="*/ 358759 w 1639372"/>
                  <a:gd name="connsiteY0" fmla="*/ 61494 h 768433"/>
                  <a:gd name="connsiteX1" fmla="*/ 198739 w 1639372"/>
                  <a:gd name="connsiteY1" fmla="*/ 297714 h 768433"/>
                  <a:gd name="connsiteX2" fmla="*/ 619 w 1639372"/>
                  <a:gd name="connsiteY2" fmla="*/ 373914 h 768433"/>
                  <a:gd name="connsiteX3" fmla="*/ 267319 w 1639372"/>
                  <a:gd name="connsiteY3" fmla="*/ 564414 h 768433"/>
                  <a:gd name="connsiteX4" fmla="*/ 412099 w 1639372"/>
                  <a:gd name="connsiteY4" fmla="*/ 754914 h 768433"/>
                  <a:gd name="connsiteX5" fmla="*/ 899779 w 1639372"/>
                  <a:gd name="connsiteY5" fmla="*/ 686334 h 768433"/>
                  <a:gd name="connsiteX6" fmla="*/ 1311259 w 1639372"/>
                  <a:gd name="connsiteY6" fmla="*/ 762534 h 768433"/>
                  <a:gd name="connsiteX7" fmla="*/ 1501759 w 1639372"/>
                  <a:gd name="connsiteY7" fmla="*/ 495834 h 768433"/>
                  <a:gd name="connsiteX8" fmla="*/ 1638919 w 1639372"/>
                  <a:gd name="connsiteY8" fmla="*/ 396774 h 768433"/>
                  <a:gd name="connsiteX9" fmla="*/ 1456039 w 1639372"/>
                  <a:gd name="connsiteY9" fmla="*/ 145314 h 768433"/>
                  <a:gd name="connsiteX10" fmla="*/ 1143619 w 1639372"/>
                  <a:gd name="connsiteY10" fmla="*/ 130074 h 768433"/>
                  <a:gd name="connsiteX11" fmla="*/ 892159 w 1639372"/>
                  <a:gd name="connsiteY11" fmla="*/ 534 h 768433"/>
                  <a:gd name="connsiteX12" fmla="*/ 648319 w 1639372"/>
                  <a:gd name="connsiteY12" fmla="*/ 84354 h 768433"/>
                  <a:gd name="connsiteX13" fmla="*/ 313039 w 1639372"/>
                  <a:gd name="connsiteY13" fmla="*/ 91974 h 768433"/>
                  <a:gd name="connsiteX14" fmla="*/ 358759 w 1639372"/>
                  <a:gd name="connsiteY14" fmla="*/ 61494 h 768433"/>
                  <a:gd name="connsiteX0" fmla="*/ 313012 w 1639345"/>
                  <a:gd name="connsiteY0" fmla="*/ 91974 h 768433"/>
                  <a:gd name="connsiteX1" fmla="*/ 198712 w 1639345"/>
                  <a:gd name="connsiteY1" fmla="*/ 297714 h 768433"/>
                  <a:gd name="connsiteX2" fmla="*/ 592 w 1639345"/>
                  <a:gd name="connsiteY2" fmla="*/ 373914 h 768433"/>
                  <a:gd name="connsiteX3" fmla="*/ 267292 w 1639345"/>
                  <a:gd name="connsiteY3" fmla="*/ 564414 h 768433"/>
                  <a:gd name="connsiteX4" fmla="*/ 412072 w 1639345"/>
                  <a:gd name="connsiteY4" fmla="*/ 754914 h 768433"/>
                  <a:gd name="connsiteX5" fmla="*/ 899752 w 1639345"/>
                  <a:gd name="connsiteY5" fmla="*/ 686334 h 768433"/>
                  <a:gd name="connsiteX6" fmla="*/ 1311232 w 1639345"/>
                  <a:gd name="connsiteY6" fmla="*/ 762534 h 768433"/>
                  <a:gd name="connsiteX7" fmla="*/ 1501732 w 1639345"/>
                  <a:gd name="connsiteY7" fmla="*/ 495834 h 768433"/>
                  <a:gd name="connsiteX8" fmla="*/ 1638892 w 1639345"/>
                  <a:gd name="connsiteY8" fmla="*/ 396774 h 768433"/>
                  <a:gd name="connsiteX9" fmla="*/ 1456012 w 1639345"/>
                  <a:gd name="connsiteY9" fmla="*/ 145314 h 768433"/>
                  <a:gd name="connsiteX10" fmla="*/ 1143592 w 1639345"/>
                  <a:gd name="connsiteY10" fmla="*/ 130074 h 768433"/>
                  <a:gd name="connsiteX11" fmla="*/ 892132 w 1639345"/>
                  <a:gd name="connsiteY11" fmla="*/ 534 h 768433"/>
                  <a:gd name="connsiteX12" fmla="*/ 648292 w 1639345"/>
                  <a:gd name="connsiteY12" fmla="*/ 84354 h 768433"/>
                  <a:gd name="connsiteX13" fmla="*/ 313012 w 1639345"/>
                  <a:gd name="connsiteY13" fmla="*/ 91974 h 768433"/>
                  <a:gd name="connsiteX0" fmla="*/ 313363 w 1639696"/>
                  <a:gd name="connsiteY0" fmla="*/ 91974 h 768433"/>
                  <a:gd name="connsiteX1" fmla="*/ 199063 w 1639696"/>
                  <a:gd name="connsiteY1" fmla="*/ 297714 h 768433"/>
                  <a:gd name="connsiteX2" fmla="*/ 943 w 1639696"/>
                  <a:gd name="connsiteY2" fmla="*/ 373914 h 768433"/>
                  <a:gd name="connsiteX3" fmla="*/ 267643 w 1639696"/>
                  <a:gd name="connsiteY3" fmla="*/ 564414 h 768433"/>
                  <a:gd name="connsiteX4" fmla="*/ 412423 w 1639696"/>
                  <a:gd name="connsiteY4" fmla="*/ 754914 h 768433"/>
                  <a:gd name="connsiteX5" fmla="*/ 900103 w 1639696"/>
                  <a:gd name="connsiteY5" fmla="*/ 686334 h 768433"/>
                  <a:gd name="connsiteX6" fmla="*/ 1311583 w 1639696"/>
                  <a:gd name="connsiteY6" fmla="*/ 762534 h 768433"/>
                  <a:gd name="connsiteX7" fmla="*/ 1502083 w 1639696"/>
                  <a:gd name="connsiteY7" fmla="*/ 495834 h 768433"/>
                  <a:gd name="connsiteX8" fmla="*/ 1639243 w 1639696"/>
                  <a:gd name="connsiteY8" fmla="*/ 396774 h 768433"/>
                  <a:gd name="connsiteX9" fmla="*/ 1456363 w 1639696"/>
                  <a:gd name="connsiteY9" fmla="*/ 145314 h 768433"/>
                  <a:gd name="connsiteX10" fmla="*/ 1143943 w 1639696"/>
                  <a:gd name="connsiteY10" fmla="*/ 130074 h 768433"/>
                  <a:gd name="connsiteX11" fmla="*/ 892483 w 1639696"/>
                  <a:gd name="connsiteY11" fmla="*/ 534 h 768433"/>
                  <a:gd name="connsiteX12" fmla="*/ 648643 w 1639696"/>
                  <a:gd name="connsiteY12" fmla="*/ 84354 h 768433"/>
                  <a:gd name="connsiteX13" fmla="*/ 313363 w 1639696"/>
                  <a:gd name="connsiteY13" fmla="*/ 91974 h 768433"/>
                  <a:gd name="connsiteX0" fmla="*/ 313363 w 1639696"/>
                  <a:gd name="connsiteY0" fmla="*/ 91974 h 770171"/>
                  <a:gd name="connsiteX1" fmla="*/ 199063 w 1639696"/>
                  <a:gd name="connsiteY1" fmla="*/ 297714 h 770171"/>
                  <a:gd name="connsiteX2" fmla="*/ 943 w 1639696"/>
                  <a:gd name="connsiteY2" fmla="*/ 373914 h 770171"/>
                  <a:gd name="connsiteX3" fmla="*/ 267643 w 1639696"/>
                  <a:gd name="connsiteY3" fmla="*/ 564414 h 770171"/>
                  <a:gd name="connsiteX4" fmla="*/ 412423 w 1639696"/>
                  <a:gd name="connsiteY4" fmla="*/ 754914 h 770171"/>
                  <a:gd name="connsiteX5" fmla="*/ 900103 w 1639696"/>
                  <a:gd name="connsiteY5" fmla="*/ 686334 h 770171"/>
                  <a:gd name="connsiteX6" fmla="*/ 1311583 w 1639696"/>
                  <a:gd name="connsiteY6" fmla="*/ 762534 h 770171"/>
                  <a:gd name="connsiteX7" fmla="*/ 1502083 w 1639696"/>
                  <a:gd name="connsiteY7" fmla="*/ 495834 h 770171"/>
                  <a:gd name="connsiteX8" fmla="*/ 1639243 w 1639696"/>
                  <a:gd name="connsiteY8" fmla="*/ 396774 h 770171"/>
                  <a:gd name="connsiteX9" fmla="*/ 1456363 w 1639696"/>
                  <a:gd name="connsiteY9" fmla="*/ 145314 h 770171"/>
                  <a:gd name="connsiteX10" fmla="*/ 1143943 w 1639696"/>
                  <a:gd name="connsiteY10" fmla="*/ 130074 h 770171"/>
                  <a:gd name="connsiteX11" fmla="*/ 892483 w 1639696"/>
                  <a:gd name="connsiteY11" fmla="*/ 534 h 770171"/>
                  <a:gd name="connsiteX12" fmla="*/ 648643 w 1639696"/>
                  <a:gd name="connsiteY12" fmla="*/ 84354 h 770171"/>
                  <a:gd name="connsiteX13" fmla="*/ 313363 w 1639696"/>
                  <a:gd name="connsiteY13" fmla="*/ 91974 h 770171"/>
                  <a:gd name="connsiteX0" fmla="*/ 313363 w 1639246"/>
                  <a:gd name="connsiteY0" fmla="*/ 91974 h 770171"/>
                  <a:gd name="connsiteX1" fmla="*/ 199063 w 1639246"/>
                  <a:gd name="connsiteY1" fmla="*/ 297714 h 770171"/>
                  <a:gd name="connsiteX2" fmla="*/ 943 w 1639246"/>
                  <a:gd name="connsiteY2" fmla="*/ 373914 h 770171"/>
                  <a:gd name="connsiteX3" fmla="*/ 267643 w 1639246"/>
                  <a:gd name="connsiteY3" fmla="*/ 564414 h 770171"/>
                  <a:gd name="connsiteX4" fmla="*/ 412423 w 1639246"/>
                  <a:gd name="connsiteY4" fmla="*/ 754914 h 770171"/>
                  <a:gd name="connsiteX5" fmla="*/ 900103 w 1639246"/>
                  <a:gd name="connsiteY5" fmla="*/ 686334 h 770171"/>
                  <a:gd name="connsiteX6" fmla="*/ 1311583 w 1639246"/>
                  <a:gd name="connsiteY6" fmla="*/ 762534 h 770171"/>
                  <a:gd name="connsiteX7" fmla="*/ 1460808 w 1639246"/>
                  <a:gd name="connsiteY7" fmla="*/ 559334 h 770171"/>
                  <a:gd name="connsiteX8" fmla="*/ 1639243 w 1639246"/>
                  <a:gd name="connsiteY8" fmla="*/ 396774 h 770171"/>
                  <a:gd name="connsiteX9" fmla="*/ 1456363 w 1639246"/>
                  <a:gd name="connsiteY9" fmla="*/ 145314 h 770171"/>
                  <a:gd name="connsiteX10" fmla="*/ 1143943 w 1639246"/>
                  <a:gd name="connsiteY10" fmla="*/ 130074 h 770171"/>
                  <a:gd name="connsiteX11" fmla="*/ 892483 w 1639246"/>
                  <a:gd name="connsiteY11" fmla="*/ 534 h 770171"/>
                  <a:gd name="connsiteX12" fmla="*/ 648643 w 1639246"/>
                  <a:gd name="connsiteY12" fmla="*/ 84354 h 770171"/>
                  <a:gd name="connsiteX13" fmla="*/ 313363 w 1639246"/>
                  <a:gd name="connsiteY13" fmla="*/ 91974 h 770171"/>
                  <a:gd name="connsiteX0" fmla="*/ 313363 w 1639246"/>
                  <a:gd name="connsiteY0" fmla="*/ 91974 h 770171"/>
                  <a:gd name="connsiteX1" fmla="*/ 199063 w 1639246"/>
                  <a:gd name="connsiteY1" fmla="*/ 297714 h 770171"/>
                  <a:gd name="connsiteX2" fmla="*/ 943 w 1639246"/>
                  <a:gd name="connsiteY2" fmla="*/ 373914 h 770171"/>
                  <a:gd name="connsiteX3" fmla="*/ 267643 w 1639246"/>
                  <a:gd name="connsiteY3" fmla="*/ 564414 h 770171"/>
                  <a:gd name="connsiteX4" fmla="*/ 412423 w 1639246"/>
                  <a:gd name="connsiteY4" fmla="*/ 754914 h 770171"/>
                  <a:gd name="connsiteX5" fmla="*/ 900103 w 1639246"/>
                  <a:gd name="connsiteY5" fmla="*/ 686334 h 770171"/>
                  <a:gd name="connsiteX6" fmla="*/ 1311583 w 1639246"/>
                  <a:gd name="connsiteY6" fmla="*/ 762534 h 770171"/>
                  <a:gd name="connsiteX7" fmla="*/ 1460808 w 1639246"/>
                  <a:gd name="connsiteY7" fmla="*/ 559334 h 770171"/>
                  <a:gd name="connsiteX8" fmla="*/ 1639243 w 1639246"/>
                  <a:gd name="connsiteY8" fmla="*/ 396774 h 770171"/>
                  <a:gd name="connsiteX9" fmla="*/ 1456363 w 1639246"/>
                  <a:gd name="connsiteY9" fmla="*/ 145314 h 770171"/>
                  <a:gd name="connsiteX10" fmla="*/ 1143943 w 1639246"/>
                  <a:gd name="connsiteY10" fmla="*/ 130074 h 770171"/>
                  <a:gd name="connsiteX11" fmla="*/ 892483 w 1639246"/>
                  <a:gd name="connsiteY11" fmla="*/ 534 h 770171"/>
                  <a:gd name="connsiteX12" fmla="*/ 648643 w 1639246"/>
                  <a:gd name="connsiteY12" fmla="*/ 84354 h 770171"/>
                  <a:gd name="connsiteX13" fmla="*/ 313363 w 1639246"/>
                  <a:gd name="connsiteY13" fmla="*/ 91974 h 770171"/>
                  <a:gd name="connsiteX0" fmla="*/ 313363 w 1639246"/>
                  <a:gd name="connsiteY0" fmla="*/ 92068 h 770265"/>
                  <a:gd name="connsiteX1" fmla="*/ 199063 w 1639246"/>
                  <a:gd name="connsiteY1" fmla="*/ 297808 h 770265"/>
                  <a:gd name="connsiteX2" fmla="*/ 943 w 1639246"/>
                  <a:gd name="connsiteY2" fmla="*/ 374008 h 770265"/>
                  <a:gd name="connsiteX3" fmla="*/ 267643 w 1639246"/>
                  <a:gd name="connsiteY3" fmla="*/ 564508 h 770265"/>
                  <a:gd name="connsiteX4" fmla="*/ 412423 w 1639246"/>
                  <a:gd name="connsiteY4" fmla="*/ 755008 h 770265"/>
                  <a:gd name="connsiteX5" fmla="*/ 900103 w 1639246"/>
                  <a:gd name="connsiteY5" fmla="*/ 686428 h 770265"/>
                  <a:gd name="connsiteX6" fmla="*/ 1311583 w 1639246"/>
                  <a:gd name="connsiteY6" fmla="*/ 762628 h 770265"/>
                  <a:gd name="connsiteX7" fmla="*/ 1460808 w 1639246"/>
                  <a:gd name="connsiteY7" fmla="*/ 559428 h 770265"/>
                  <a:gd name="connsiteX8" fmla="*/ 1639243 w 1639246"/>
                  <a:gd name="connsiteY8" fmla="*/ 396868 h 770265"/>
                  <a:gd name="connsiteX9" fmla="*/ 1456363 w 1639246"/>
                  <a:gd name="connsiteY9" fmla="*/ 145408 h 770265"/>
                  <a:gd name="connsiteX10" fmla="*/ 1143943 w 1639246"/>
                  <a:gd name="connsiteY10" fmla="*/ 130168 h 770265"/>
                  <a:gd name="connsiteX11" fmla="*/ 892483 w 1639246"/>
                  <a:gd name="connsiteY11" fmla="*/ 628 h 770265"/>
                  <a:gd name="connsiteX12" fmla="*/ 610543 w 1639246"/>
                  <a:gd name="connsiteY12" fmla="*/ 81273 h 770265"/>
                  <a:gd name="connsiteX13" fmla="*/ 313363 w 1639246"/>
                  <a:gd name="connsiteY13" fmla="*/ 92068 h 770265"/>
                  <a:gd name="connsiteX0" fmla="*/ 313363 w 1639246"/>
                  <a:gd name="connsiteY0" fmla="*/ 91561 h 769758"/>
                  <a:gd name="connsiteX1" fmla="*/ 199063 w 1639246"/>
                  <a:gd name="connsiteY1" fmla="*/ 297301 h 769758"/>
                  <a:gd name="connsiteX2" fmla="*/ 943 w 1639246"/>
                  <a:gd name="connsiteY2" fmla="*/ 373501 h 769758"/>
                  <a:gd name="connsiteX3" fmla="*/ 267643 w 1639246"/>
                  <a:gd name="connsiteY3" fmla="*/ 564001 h 769758"/>
                  <a:gd name="connsiteX4" fmla="*/ 412423 w 1639246"/>
                  <a:gd name="connsiteY4" fmla="*/ 754501 h 769758"/>
                  <a:gd name="connsiteX5" fmla="*/ 900103 w 1639246"/>
                  <a:gd name="connsiteY5" fmla="*/ 685921 h 769758"/>
                  <a:gd name="connsiteX6" fmla="*/ 1311583 w 1639246"/>
                  <a:gd name="connsiteY6" fmla="*/ 762121 h 769758"/>
                  <a:gd name="connsiteX7" fmla="*/ 1460808 w 1639246"/>
                  <a:gd name="connsiteY7" fmla="*/ 558921 h 769758"/>
                  <a:gd name="connsiteX8" fmla="*/ 1639243 w 1639246"/>
                  <a:gd name="connsiteY8" fmla="*/ 396361 h 769758"/>
                  <a:gd name="connsiteX9" fmla="*/ 1456363 w 1639246"/>
                  <a:gd name="connsiteY9" fmla="*/ 144901 h 769758"/>
                  <a:gd name="connsiteX10" fmla="*/ 1169343 w 1639246"/>
                  <a:gd name="connsiteY10" fmla="*/ 101086 h 769758"/>
                  <a:gd name="connsiteX11" fmla="*/ 892483 w 1639246"/>
                  <a:gd name="connsiteY11" fmla="*/ 121 h 769758"/>
                  <a:gd name="connsiteX12" fmla="*/ 610543 w 1639246"/>
                  <a:gd name="connsiteY12" fmla="*/ 80766 h 769758"/>
                  <a:gd name="connsiteX13" fmla="*/ 313363 w 1639246"/>
                  <a:gd name="connsiteY13" fmla="*/ 91561 h 769758"/>
                  <a:gd name="connsiteX0" fmla="*/ 313363 w 1639246"/>
                  <a:gd name="connsiteY0" fmla="*/ 91561 h 769758"/>
                  <a:gd name="connsiteX1" fmla="*/ 199063 w 1639246"/>
                  <a:gd name="connsiteY1" fmla="*/ 297301 h 769758"/>
                  <a:gd name="connsiteX2" fmla="*/ 943 w 1639246"/>
                  <a:gd name="connsiteY2" fmla="*/ 373501 h 769758"/>
                  <a:gd name="connsiteX3" fmla="*/ 267643 w 1639246"/>
                  <a:gd name="connsiteY3" fmla="*/ 564001 h 769758"/>
                  <a:gd name="connsiteX4" fmla="*/ 412423 w 1639246"/>
                  <a:gd name="connsiteY4" fmla="*/ 754501 h 769758"/>
                  <a:gd name="connsiteX5" fmla="*/ 900103 w 1639246"/>
                  <a:gd name="connsiteY5" fmla="*/ 685921 h 769758"/>
                  <a:gd name="connsiteX6" fmla="*/ 1311583 w 1639246"/>
                  <a:gd name="connsiteY6" fmla="*/ 762121 h 769758"/>
                  <a:gd name="connsiteX7" fmla="*/ 1460808 w 1639246"/>
                  <a:gd name="connsiteY7" fmla="*/ 558921 h 769758"/>
                  <a:gd name="connsiteX8" fmla="*/ 1639243 w 1639246"/>
                  <a:gd name="connsiteY8" fmla="*/ 396361 h 769758"/>
                  <a:gd name="connsiteX9" fmla="*/ 1456363 w 1639246"/>
                  <a:gd name="connsiteY9" fmla="*/ 144901 h 769758"/>
                  <a:gd name="connsiteX10" fmla="*/ 1169343 w 1639246"/>
                  <a:gd name="connsiteY10" fmla="*/ 101086 h 769758"/>
                  <a:gd name="connsiteX11" fmla="*/ 892483 w 1639246"/>
                  <a:gd name="connsiteY11" fmla="*/ 121 h 769758"/>
                  <a:gd name="connsiteX12" fmla="*/ 610543 w 1639246"/>
                  <a:gd name="connsiteY12" fmla="*/ 80766 h 769758"/>
                  <a:gd name="connsiteX13" fmla="*/ 313363 w 1639246"/>
                  <a:gd name="connsiteY13" fmla="*/ 91561 h 769758"/>
                  <a:gd name="connsiteX0" fmla="*/ 313363 w 1639246"/>
                  <a:gd name="connsiteY0" fmla="*/ 91561 h 766316"/>
                  <a:gd name="connsiteX1" fmla="*/ 199063 w 1639246"/>
                  <a:gd name="connsiteY1" fmla="*/ 297301 h 766316"/>
                  <a:gd name="connsiteX2" fmla="*/ 943 w 1639246"/>
                  <a:gd name="connsiteY2" fmla="*/ 373501 h 766316"/>
                  <a:gd name="connsiteX3" fmla="*/ 267643 w 1639246"/>
                  <a:gd name="connsiteY3" fmla="*/ 564001 h 766316"/>
                  <a:gd name="connsiteX4" fmla="*/ 412423 w 1639246"/>
                  <a:gd name="connsiteY4" fmla="*/ 754501 h 766316"/>
                  <a:gd name="connsiteX5" fmla="*/ 900103 w 1639246"/>
                  <a:gd name="connsiteY5" fmla="*/ 685921 h 766316"/>
                  <a:gd name="connsiteX6" fmla="*/ 1311583 w 1639246"/>
                  <a:gd name="connsiteY6" fmla="*/ 762121 h 766316"/>
                  <a:gd name="connsiteX7" fmla="*/ 1460808 w 1639246"/>
                  <a:gd name="connsiteY7" fmla="*/ 558921 h 766316"/>
                  <a:gd name="connsiteX8" fmla="*/ 1639243 w 1639246"/>
                  <a:gd name="connsiteY8" fmla="*/ 396361 h 766316"/>
                  <a:gd name="connsiteX9" fmla="*/ 1456363 w 1639246"/>
                  <a:gd name="connsiteY9" fmla="*/ 144901 h 766316"/>
                  <a:gd name="connsiteX10" fmla="*/ 1169343 w 1639246"/>
                  <a:gd name="connsiteY10" fmla="*/ 101086 h 766316"/>
                  <a:gd name="connsiteX11" fmla="*/ 892483 w 1639246"/>
                  <a:gd name="connsiteY11" fmla="*/ 121 h 766316"/>
                  <a:gd name="connsiteX12" fmla="*/ 610543 w 1639246"/>
                  <a:gd name="connsiteY12" fmla="*/ 80766 h 766316"/>
                  <a:gd name="connsiteX13" fmla="*/ 313363 w 1639246"/>
                  <a:gd name="connsiteY13" fmla="*/ 91561 h 7663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39246" h="766316">
                    <a:moveTo>
                      <a:pt x="313363" y="91561"/>
                    </a:moveTo>
                    <a:cubicBezTo>
                      <a:pt x="244783" y="127650"/>
                      <a:pt x="314633" y="247136"/>
                      <a:pt x="199063" y="297301"/>
                    </a:cubicBezTo>
                    <a:cubicBezTo>
                      <a:pt x="83493" y="347466"/>
                      <a:pt x="-10487" y="329051"/>
                      <a:pt x="943" y="373501"/>
                    </a:cubicBezTo>
                    <a:cubicBezTo>
                      <a:pt x="12373" y="417951"/>
                      <a:pt x="199063" y="500501"/>
                      <a:pt x="267643" y="564001"/>
                    </a:cubicBezTo>
                    <a:cubicBezTo>
                      <a:pt x="336223" y="627501"/>
                      <a:pt x="275263" y="705606"/>
                      <a:pt x="412423" y="754501"/>
                    </a:cubicBezTo>
                    <a:cubicBezTo>
                      <a:pt x="549583" y="803396"/>
                      <a:pt x="750243" y="684651"/>
                      <a:pt x="900103" y="685921"/>
                    </a:cubicBezTo>
                    <a:cubicBezTo>
                      <a:pt x="1049963" y="687191"/>
                      <a:pt x="1218132" y="783288"/>
                      <a:pt x="1311583" y="762121"/>
                    </a:cubicBezTo>
                    <a:cubicBezTo>
                      <a:pt x="1405034" y="740954"/>
                      <a:pt x="1406198" y="619881"/>
                      <a:pt x="1460808" y="558921"/>
                    </a:cubicBezTo>
                    <a:cubicBezTo>
                      <a:pt x="1515418" y="497961"/>
                      <a:pt x="1639984" y="465364"/>
                      <a:pt x="1639243" y="396361"/>
                    </a:cubicBezTo>
                    <a:cubicBezTo>
                      <a:pt x="1638502" y="327358"/>
                      <a:pt x="1534680" y="194114"/>
                      <a:pt x="1456363" y="144901"/>
                    </a:cubicBezTo>
                    <a:cubicBezTo>
                      <a:pt x="1378046" y="95689"/>
                      <a:pt x="1285548" y="125216"/>
                      <a:pt x="1169343" y="101086"/>
                    </a:cubicBezTo>
                    <a:cubicBezTo>
                      <a:pt x="1053138" y="76956"/>
                      <a:pt x="985616" y="3508"/>
                      <a:pt x="892483" y="121"/>
                    </a:cubicBezTo>
                    <a:cubicBezTo>
                      <a:pt x="799350" y="-3266"/>
                      <a:pt x="707063" y="65526"/>
                      <a:pt x="610543" y="80766"/>
                    </a:cubicBezTo>
                    <a:cubicBezTo>
                      <a:pt x="514023" y="96006"/>
                      <a:pt x="381943" y="55472"/>
                      <a:pt x="313363" y="91561"/>
                    </a:cubicBezTo>
                    <a:close/>
                  </a:path>
                </a:pathLst>
              </a:custGeom>
              <a:solidFill>
                <a:srgbClr val="F79646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65B002D1-9AEA-307F-AA83-320F692C240C}"/>
                  </a:ext>
                </a:extLst>
              </p:cNvPr>
              <p:cNvSpPr/>
              <p:nvPr/>
            </p:nvSpPr>
            <p:spPr bwMode="auto">
              <a:xfrm rot="598384">
                <a:off x="6021312" y="1323352"/>
                <a:ext cx="74109" cy="45719"/>
              </a:xfrm>
              <a:prstGeom prst="ellipse">
                <a:avLst/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" name="楕円 28">
                <a:extLst>
                  <a:ext uri="{FF2B5EF4-FFF2-40B4-BE49-F238E27FC236}">
                    <a16:creationId xmlns:a16="http://schemas.microsoft.com/office/drawing/2014/main" id="{7839EE0E-87F0-1ADE-965F-7C948934CF12}"/>
                  </a:ext>
                </a:extLst>
              </p:cNvPr>
              <p:cNvSpPr/>
              <p:nvPr/>
            </p:nvSpPr>
            <p:spPr bwMode="auto">
              <a:xfrm rot="598384">
                <a:off x="5826048" y="1416219"/>
                <a:ext cx="74109" cy="45719"/>
              </a:xfrm>
              <a:prstGeom prst="ellipse">
                <a:avLst/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4E57E01C-915F-E76A-B9F8-BEF121F8CD14}"/>
                </a:ext>
              </a:extLst>
            </p:cNvPr>
            <p:cNvSpPr txBox="1"/>
            <p:nvPr/>
          </p:nvSpPr>
          <p:spPr>
            <a:xfrm>
              <a:off x="2083330" y="5355288"/>
              <a:ext cx="4698722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44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トレーはこちらへ</a:t>
              </a:r>
              <a:endParaRPr lang="en-US" altLang="ja-JP" sz="4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4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お戻しください</a:t>
              </a:r>
              <a:endParaRPr lang="en-US" altLang="ja-JP" sz="4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0FC28AE9-263A-08C6-E92E-8B7DC2770C9F}"/>
              </a:ext>
            </a:extLst>
          </p:cNvPr>
          <p:cNvGrpSpPr/>
          <p:nvPr/>
        </p:nvGrpSpPr>
        <p:grpSpPr>
          <a:xfrm rot="10800000">
            <a:off x="146319" y="2821809"/>
            <a:ext cx="6437147" cy="1741070"/>
            <a:chOff x="344905" y="5305022"/>
            <a:chExt cx="6437147" cy="1741070"/>
          </a:xfrm>
        </p:grpSpPr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4C3DB02F-C08B-420B-D79A-7E15D340FFF1}"/>
                </a:ext>
              </a:extLst>
            </p:cNvPr>
            <p:cNvGrpSpPr/>
            <p:nvPr/>
          </p:nvGrpSpPr>
          <p:grpSpPr>
            <a:xfrm>
              <a:off x="344905" y="5305022"/>
              <a:ext cx="1741070" cy="1741070"/>
              <a:chOff x="4581122" y="508859"/>
              <a:chExt cx="2507886" cy="2507886"/>
            </a:xfrm>
          </p:grpSpPr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790151D4-C7FB-FAA8-4096-19DC90E2D0F2}"/>
                  </a:ext>
                </a:extLst>
              </p:cNvPr>
              <p:cNvGrpSpPr/>
              <p:nvPr/>
            </p:nvGrpSpPr>
            <p:grpSpPr>
              <a:xfrm>
                <a:off x="4581122" y="508859"/>
                <a:ext cx="2507886" cy="2507886"/>
                <a:chOff x="7923330" y="1094843"/>
                <a:chExt cx="2507886" cy="2507886"/>
              </a:xfrm>
            </p:grpSpPr>
            <p:grpSp>
              <p:nvGrpSpPr>
                <p:cNvPr id="53" name="グループ化 52">
                  <a:extLst>
                    <a:ext uri="{FF2B5EF4-FFF2-40B4-BE49-F238E27FC236}">
                      <a16:creationId xmlns:a16="http://schemas.microsoft.com/office/drawing/2014/main" id="{70199EC7-012D-5810-E4D6-C49D7591DF76}"/>
                    </a:ext>
                  </a:extLst>
                </p:cNvPr>
                <p:cNvGrpSpPr/>
                <p:nvPr/>
              </p:nvGrpSpPr>
              <p:grpSpPr>
                <a:xfrm>
                  <a:off x="7923330" y="1094843"/>
                  <a:ext cx="2507886" cy="2507886"/>
                  <a:chOff x="8680856" y="742940"/>
                  <a:chExt cx="2735056" cy="2735056"/>
                </a:xfrm>
              </p:grpSpPr>
              <p:sp>
                <p:nvSpPr>
                  <p:cNvPr id="55" name="四角形: 角を丸くする 54">
                    <a:extLst>
                      <a:ext uri="{FF2B5EF4-FFF2-40B4-BE49-F238E27FC236}">
                        <a16:creationId xmlns:a16="http://schemas.microsoft.com/office/drawing/2014/main" id="{1CF4475B-6DD2-03DF-4F89-D2D1BB44495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680856" y="742940"/>
                    <a:ext cx="2735056" cy="2735056"/>
                  </a:xfrm>
                  <a:prstGeom prst="roundRect">
                    <a:avLst>
                      <a:gd name="adj" fmla="val 8810"/>
                    </a:avLst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6" name="四角形: 角を丸くする 55">
                    <a:extLst>
                      <a:ext uri="{FF2B5EF4-FFF2-40B4-BE49-F238E27FC236}">
                        <a16:creationId xmlns:a16="http://schemas.microsoft.com/office/drawing/2014/main" id="{0D692168-0897-E752-1BB7-E87D67B4C29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868435" y="930519"/>
                    <a:ext cx="2359898" cy="2359898"/>
                  </a:xfrm>
                  <a:prstGeom prst="roundRect">
                    <a:avLst>
                      <a:gd name="adj" fmla="val 3020"/>
                    </a:avLst>
                  </a:prstGeom>
                  <a:solidFill>
                    <a:srgbClr val="FFFF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BE570ABB-B1C6-D8D9-4FE3-D697F6739D7E}"/>
                    </a:ext>
                  </a:extLst>
                </p:cNvPr>
                <p:cNvSpPr/>
                <p:nvPr/>
              </p:nvSpPr>
              <p:spPr bwMode="auto">
                <a:xfrm>
                  <a:off x="7995734" y="1167247"/>
                  <a:ext cx="2363079" cy="2363079"/>
                </a:xfrm>
                <a:custGeom>
                  <a:avLst/>
                  <a:gdLst>
                    <a:gd name="connsiteX0" fmla="*/ 243929 w 2577132"/>
                    <a:gd name="connsiteY0" fmla="*/ 154017 h 2577132"/>
                    <a:gd name="connsiteX1" fmla="*/ 160953 w 2577132"/>
                    <a:gd name="connsiteY1" fmla="*/ 236993 h 2577132"/>
                    <a:gd name="connsiteX2" fmla="*/ 160953 w 2577132"/>
                    <a:gd name="connsiteY2" fmla="*/ 2325359 h 2577132"/>
                    <a:gd name="connsiteX3" fmla="*/ 243929 w 2577132"/>
                    <a:gd name="connsiteY3" fmla="*/ 2408335 h 2577132"/>
                    <a:gd name="connsiteX4" fmla="*/ 2324227 w 2577132"/>
                    <a:gd name="connsiteY4" fmla="*/ 2408335 h 2577132"/>
                    <a:gd name="connsiteX5" fmla="*/ 2407203 w 2577132"/>
                    <a:gd name="connsiteY5" fmla="*/ 2325359 h 2577132"/>
                    <a:gd name="connsiteX6" fmla="*/ 2407203 w 2577132"/>
                    <a:gd name="connsiteY6" fmla="*/ 236993 h 2577132"/>
                    <a:gd name="connsiteX7" fmla="*/ 2324227 w 2577132"/>
                    <a:gd name="connsiteY7" fmla="*/ 154017 h 2577132"/>
                    <a:gd name="connsiteX8" fmla="*/ 160298 w 2577132"/>
                    <a:gd name="connsiteY8" fmla="*/ 0 h 2577132"/>
                    <a:gd name="connsiteX9" fmla="*/ 2416834 w 2577132"/>
                    <a:gd name="connsiteY9" fmla="*/ 0 h 2577132"/>
                    <a:gd name="connsiteX10" fmla="*/ 2577132 w 2577132"/>
                    <a:gd name="connsiteY10" fmla="*/ 160298 h 2577132"/>
                    <a:gd name="connsiteX11" fmla="*/ 2577132 w 2577132"/>
                    <a:gd name="connsiteY11" fmla="*/ 2416834 h 2577132"/>
                    <a:gd name="connsiteX12" fmla="*/ 2416834 w 2577132"/>
                    <a:gd name="connsiteY12" fmla="*/ 2577132 h 2577132"/>
                    <a:gd name="connsiteX13" fmla="*/ 160298 w 2577132"/>
                    <a:gd name="connsiteY13" fmla="*/ 2577132 h 2577132"/>
                    <a:gd name="connsiteX14" fmla="*/ 0 w 2577132"/>
                    <a:gd name="connsiteY14" fmla="*/ 2416834 h 2577132"/>
                    <a:gd name="connsiteX15" fmla="*/ 0 w 2577132"/>
                    <a:gd name="connsiteY15" fmla="*/ 160298 h 2577132"/>
                    <a:gd name="connsiteX16" fmla="*/ 160298 w 2577132"/>
                    <a:gd name="connsiteY16" fmla="*/ 0 h 2577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577132" h="2577132">
                      <a:moveTo>
                        <a:pt x="243929" y="154017"/>
                      </a:moveTo>
                      <a:cubicBezTo>
                        <a:pt x="198103" y="154017"/>
                        <a:pt x="160953" y="191167"/>
                        <a:pt x="160953" y="236993"/>
                      </a:cubicBezTo>
                      <a:lnTo>
                        <a:pt x="160953" y="2325359"/>
                      </a:lnTo>
                      <a:cubicBezTo>
                        <a:pt x="160953" y="2371185"/>
                        <a:pt x="198103" y="2408335"/>
                        <a:pt x="243929" y="2408335"/>
                      </a:cubicBezTo>
                      <a:lnTo>
                        <a:pt x="2324227" y="2408335"/>
                      </a:lnTo>
                      <a:cubicBezTo>
                        <a:pt x="2370053" y="2408335"/>
                        <a:pt x="2407203" y="2371185"/>
                        <a:pt x="2407203" y="2325359"/>
                      </a:cubicBezTo>
                      <a:lnTo>
                        <a:pt x="2407203" y="236993"/>
                      </a:lnTo>
                      <a:cubicBezTo>
                        <a:pt x="2407203" y="191167"/>
                        <a:pt x="2370053" y="154017"/>
                        <a:pt x="2324227" y="154017"/>
                      </a:cubicBezTo>
                      <a:close/>
                      <a:moveTo>
                        <a:pt x="160298" y="0"/>
                      </a:moveTo>
                      <a:lnTo>
                        <a:pt x="2416834" y="0"/>
                      </a:lnTo>
                      <a:cubicBezTo>
                        <a:pt x="2505364" y="0"/>
                        <a:pt x="2577132" y="71768"/>
                        <a:pt x="2577132" y="160298"/>
                      </a:cubicBezTo>
                      <a:lnTo>
                        <a:pt x="2577132" y="2416834"/>
                      </a:lnTo>
                      <a:cubicBezTo>
                        <a:pt x="2577132" y="2505364"/>
                        <a:pt x="2505364" y="2577132"/>
                        <a:pt x="2416834" y="2577132"/>
                      </a:cubicBezTo>
                      <a:lnTo>
                        <a:pt x="160298" y="2577132"/>
                      </a:lnTo>
                      <a:cubicBezTo>
                        <a:pt x="71768" y="2577132"/>
                        <a:pt x="0" y="2505364"/>
                        <a:pt x="0" y="2416834"/>
                      </a:cubicBezTo>
                      <a:lnTo>
                        <a:pt x="0" y="160298"/>
                      </a:lnTo>
                      <a:cubicBezTo>
                        <a:pt x="0" y="71768"/>
                        <a:pt x="71768" y="0"/>
                        <a:pt x="16029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40" name="四角形: 角を丸くする 39">
                <a:extLst>
                  <a:ext uri="{FF2B5EF4-FFF2-40B4-BE49-F238E27FC236}">
                    <a16:creationId xmlns:a16="http://schemas.microsoft.com/office/drawing/2014/main" id="{DA809C8D-D405-6EF5-7DAC-6EAD8A669FB5}"/>
                  </a:ext>
                </a:extLst>
              </p:cNvPr>
              <p:cNvSpPr/>
              <p:nvPr/>
            </p:nvSpPr>
            <p:spPr bwMode="auto">
              <a:xfrm>
                <a:off x="4867275" y="807261"/>
                <a:ext cx="1914847" cy="1265386"/>
              </a:xfrm>
              <a:prstGeom prst="roundRect">
                <a:avLst>
                  <a:gd name="adj" fmla="val 268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819D4ABB-B11A-29BA-186C-E1343FEBEC20}"/>
                  </a:ext>
                </a:extLst>
              </p:cNvPr>
              <p:cNvSpPr/>
              <p:nvPr/>
            </p:nvSpPr>
            <p:spPr bwMode="auto">
              <a:xfrm>
                <a:off x="6296823" y="1362393"/>
                <a:ext cx="400409" cy="400409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901000E5-F383-8A15-AED0-39A1215B3CD3}"/>
                  </a:ext>
                </a:extLst>
              </p:cNvPr>
              <p:cNvSpPr/>
              <p:nvPr/>
            </p:nvSpPr>
            <p:spPr bwMode="auto">
              <a:xfrm>
                <a:off x="5715246" y="1207138"/>
                <a:ext cx="532277" cy="532277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" name="四角形: 角を丸くする 42">
                <a:extLst>
                  <a:ext uri="{FF2B5EF4-FFF2-40B4-BE49-F238E27FC236}">
                    <a16:creationId xmlns:a16="http://schemas.microsoft.com/office/drawing/2014/main" id="{666F3021-5847-5F5E-43B2-564E199D99A2}"/>
                  </a:ext>
                </a:extLst>
              </p:cNvPr>
              <p:cNvSpPr/>
              <p:nvPr/>
            </p:nvSpPr>
            <p:spPr bwMode="auto">
              <a:xfrm>
                <a:off x="5763746" y="863715"/>
                <a:ext cx="404389" cy="269655"/>
              </a:xfrm>
              <a:prstGeom prst="roundRect">
                <a:avLst>
                  <a:gd name="adj" fmla="val 8719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3666870D-6487-C99C-9465-A739C135EE55}"/>
                  </a:ext>
                </a:extLst>
              </p:cNvPr>
              <p:cNvSpPr/>
              <p:nvPr/>
            </p:nvSpPr>
            <p:spPr bwMode="auto">
              <a:xfrm>
                <a:off x="6296823" y="874236"/>
                <a:ext cx="400409" cy="400409"/>
              </a:xfrm>
              <a:prstGeom prst="ellipse">
                <a:avLst/>
              </a:prstGeom>
              <a:solidFill>
                <a:schemeClr val="accent5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" name="楕円 44">
                <a:extLst>
                  <a:ext uri="{FF2B5EF4-FFF2-40B4-BE49-F238E27FC236}">
                    <a16:creationId xmlns:a16="http://schemas.microsoft.com/office/drawing/2014/main" id="{5394A492-4932-9F54-F7EF-345C5F96799A}"/>
                  </a:ext>
                </a:extLst>
              </p:cNvPr>
              <p:cNvSpPr/>
              <p:nvPr/>
            </p:nvSpPr>
            <p:spPr bwMode="auto">
              <a:xfrm>
                <a:off x="4910265" y="877781"/>
                <a:ext cx="777360" cy="77736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2588A55A-8FDA-2AD9-C3F8-F42B34B630D1}"/>
                  </a:ext>
                </a:extLst>
              </p:cNvPr>
              <p:cNvSpPr/>
              <p:nvPr/>
            </p:nvSpPr>
            <p:spPr bwMode="auto">
              <a:xfrm>
                <a:off x="4994494" y="965775"/>
                <a:ext cx="602661" cy="602661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B163669B-9CA2-FB5E-11AF-722EF7A630DA}"/>
                  </a:ext>
                </a:extLst>
              </p:cNvPr>
              <p:cNvSpPr/>
              <p:nvPr/>
            </p:nvSpPr>
            <p:spPr>
              <a:xfrm>
                <a:off x="5294088" y="1852665"/>
                <a:ext cx="939317" cy="108778"/>
              </a:xfrm>
              <a:custGeom>
                <a:avLst/>
                <a:gdLst>
                  <a:gd name="connsiteX0" fmla="*/ 1970386 w 1972918"/>
                  <a:gd name="connsiteY0" fmla="*/ 489893 h 902882"/>
                  <a:gd name="connsiteX1" fmla="*/ 1950377 w 1972918"/>
                  <a:gd name="connsiteY1" fmla="*/ 902882 h 902882"/>
                  <a:gd name="connsiteX2" fmla="*/ 800 w 1972918"/>
                  <a:gd name="connsiteY2" fmla="*/ 704938 h 902882"/>
                  <a:gd name="connsiteX3" fmla="*/ 10804 w 1972918"/>
                  <a:gd name="connsiteY3" fmla="*/ 498442 h 902882"/>
                  <a:gd name="connsiteX4" fmla="*/ 1945982 w 1972918"/>
                  <a:gd name="connsiteY4" fmla="*/ 0 h 902882"/>
                  <a:gd name="connsiteX5" fmla="*/ 1972918 w 1972918"/>
                  <a:gd name="connsiteY5" fmla="*/ 412595 h 902882"/>
                  <a:gd name="connsiteX6" fmla="*/ 13469 w 1972918"/>
                  <a:gd name="connsiteY6" fmla="*/ 436929 h 902882"/>
                  <a:gd name="connsiteX7" fmla="*/ 0 w 1972918"/>
                  <a:gd name="connsiteY7" fmla="*/ 230631 h 902882"/>
                  <a:gd name="connsiteX0" fmla="*/ 1970386 w 1972918"/>
                  <a:gd name="connsiteY0" fmla="*/ 489893 h 902882"/>
                  <a:gd name="connsiteX1" fmla="*/ 1950377 w 1972918"/>
                  <a:gd name="connsiteY1" fmla="*/ 902882 h 902882"/>
                  <a:gd name="connsiteX2" fmla="*/ 17469 w 1972918"/>
                  <a:gd name="connsiteY2" fmla="*/ 704939 h 902882"/>
                  <a:gd name="connsiteX3" fmla="*/ 10804 w 1972918"/>
                  <a:gd name="connsiteY3" fmla="*/ 498442 h 902882"/>
                  <a:gd name="connsiteX4" fmla="*/ 1970386 w 1972918"/>
                  <a:gd name="connsiteY4" fmla="*/ 489893 h 902882"/>
                  <a:gd name="connsiteX5" fmla="*/ 1945982 w 1972918"/>
                  <a:gd name="connsiteY5" fmla="*/ 0 h 902882"/>
                  <a:gd name="connsiteX6" fmla="*/ 1972918 w 1972918"/>
                  <a:gd name="connsiteY6" fmla="*/ 412595 h 902882"/>
                  <a:gd name="connsiteX7" fmla="*/ 13469 w 1972918"/>
                  <a:gd name="connsiteY7" fmla="*/ 436929 h 902882"/>
                  <a:gd name="connsiteX8" fmla="*/ 0 w 1972918"/>
                  <a:gd name="connsiteY8" fmla="*/ 230631 h 902882"/>
                  <a:gd name="connsiteX9" fmla="*/ 1945982 w 1972918"/>
                  <a:gd name="connsiteY9" fmla="*/ 0 h 902882"/>
                  <a:gd name="connsiteX0" fmla="*/ 1960123 w 1962655"/>
                  <a:gd name="connsiteY0" fmla="*/ 489893 h 902882"/>
                  <a:gd name="connsiteX1" fmla="*/ 1940114 w 1962655"/>
                  <a:gd name="connsiteY1" fmla="*/ 902882 h 902882"/>
                  <a:gd name="connsiteX2" fmla="*/ 7206 w 1962655"/>
                  <a:gd name="connsiteY2" fmla="*/ 704939 h 902882"/>
                  <a:gd name="connsiteX3" fmla="*/ 541 w 1962655"/>
                  <a:gd name="connsiteY3" fmla="*/ 498442 h 902882"/>
                  <a:gd name="connsiteX4" fmla="*/ 1960123 w 1962655"/>
                  <a:gd name="connsiteY4" fmla="*/ 489893 h 902882"/>
                  <a:gd name="connsiteX5" fmla="*/ 1935719 w 1962655"/>
                  <a:gd name="connsiteY5" fmla="*/ 0 h 902882"/>
                  <a:gd name="connsiteX6" fmla="*/ 1962655 w 1962655"/>
                  <a:gd name="connsiteY6" fmla="*/ 412595 h 902882"/>
                  <a:gd name="connsiteX7" fmla="*/ 3206 w 1962655"/>
                  <a:gd name="connsiteY7" fmla="*/ 436929 h 902882"/>
                  <a:gd name="connsiteX8" fmla="*/ 18312 w 1962655"/>
                  <a:gd name="connsiteY8" fmla="*/ 230629 h 902882"/>
                  <a:gd name="connsiteX9" fmla="*/ 1935719 w 1962655"/>
                  <a:gd name="connsiteY9" fmla="*/ 0 h 902882"/>
                  <a:gd name="connsiteX0" fmla="*/ 1963242 w 1965774"/>
                  <a:gd name="connsiteY0" fmla="*/ 489893 h 902882"/>
                  <a:gd name="connsiteX1" fmla="*/ 1943233 w 1965774"/>
                  <a:gd name="connsiteY1" fmla="*/ 902882 h 902882"/>
                  <a:gd name="connsiteX2" fmla="*/ 10325 w 1965774"/>
                  <a:gd name="connsiteY2" fmla="*/ 704939 h 902882"/>
                  <a:gd name="connsiteX3" fmla="*/ 3660 w 1965774"/>
                  <a:gd name="connsiteY3" fmla="*/ 498442 h 902882"/>
                  <a:gd name="connsiteX4" fmla="*/ 1963242 w 1965774"/>
                  <a:gd name="connsiteY4" fmla="*/ 489893 h 902882"/>
                  <a:gd name="connsiteX5" fmla="*/ 1938838 w 1965774"/>
                  <a:gd name="connsiteY5" fmla="*/ 0 h 902882"/>
                  <a:gd name="connsiteX6" fmla="*/ 1965774 w 1965774"/>
                  <a:gd name="connsiteY6" fmla="*/ 412595 h 902882"/>
                  <a:gd name="connsiteX7" fmla="*/ 6325 w 1965774"/>
                  <a:gd name="connsiteY7" fmla="*/ 436929 h 902882"/>
                  <a:gd name="connsiteX8" fmla="*/ 0 w 1965774"/>
                  <a:gd name="connsiteY8" fmla="*/ 221388 h 902882"/>
                  <a:gd name="connsiteX9" fmla="*/ 1938838 w 1965774"/>
                  <a:gd name="connsiteY9" fmla="*/ 0 h 902882"/>
                  <a:gd name="connsiteX0" fmla="*/ 1960123 w 1962655"/>
                  <a:gd name="connsiteY0" fmla="*/ 489893 h 902882"/>
                  <a:gd name="connsiteX1" fmla="*/ 1940114 w 1962655"/>
                  <a:gd name="connsiteY1" fmla="*/ 902882 h 902882"/>
                  <a:gd name="connsiteX2" fmla="*/ 7206 w 1962655"/>
                  <a:gd name="connsiteY2" fmla="*/ 704939 h 902882"/>
                  <a:gd name="connsiteX3" fmla="*/ 541 w 1962655"/>
                  <a:gd name="connsiteY3" fmla="*/ 498442 h 902882"/>
                  <a:gd name="connsiteX4" fmla="*/ 1960123 w 1962655"/>
                  <a:gd name="connsiteY4" fmla="*/ 489893 h 902882"/>
                  <a:gd name="connsiteX5" fmla="*/ 1935719 w 1962655"/>
                  <a:gd name="connsiteY5" fmla="*/ 0 h 902882"/>
                  <a:gd name="connsiteX6" fmla="*/ 1962655 w 1962655"/>
                  <a:gd name="connsiteY6" fmla="*/ 412595 h 902882"/>
                  <a:gd name="connsiteX7" fmla="*/ 3206 w 1962655"/>
                  <a:gd name="connsiteY7" fmla="*/ 436929 h 902882"/>
                  <a:gd name="connsiteX8" fmla="*/ 4025 w 1962655"/>
                  <a:gd name="connsiteY8" fmla="*/ 221388 h 902882"/>
                  <a:gd name="connsiteX9" fmla="*/ 1935719 w 1962655"/>
                  <a:gd name="connsiteY9" fmla="*/ 0 h 902882"/>
                  <a:gd name="connsiteX0" fmla="*/ 1967204 w 1969736"/>
                  <a:gd name="connsiteY0" fmla="*/ 489893 h 902882"/>
                  <a:gd name="connsiteX1" fmla="*/ 1947195 w 1969736"/>
                  <a:gd name="connsiteY1" fmla="*/ 902882 h 902882"/>
                  <a:gd name="connsiteX2" fmla="*/ 0 w 1969736"/>
                  <a:gd name="connsiteY2" fmla="*/ 704939 h 902882"/>
                  <a:gd name="connsiteX3" fmla="*/ 7622 w 1969736"/>
                  <a:gd name="connsiteY3" fmla="*/ 498442 h 902882"/>
                  <a:gd name="connsiteX4" fmla="*/ 1967204 w 1969736"/>
                  <a:gd name="connsiteY4" fmla="*/ 489893 h 902882"/>
                  <a:gd name="connsiteX5" fmla="*/ 1942800 w 1969736"/>
                  <a:gd name="connsiteY5" fmla="*/ 0 h 902882"/>
                  <a:gd name="connsiteX6" fmla="*/ 1969736 w 1969736"/>
                  <a:gd name="connsiteY6" fmla="*/ 412595 h 902882"/>
                  <a:gd name="connsiteX7" fmla="*/ 10287 w 1969736"/>
                  <a:gd name="connsiteY7" fmla="*/ 436929 h 902882"/>
                  <a:gd name="connsiteX8" fmla="*/ 11106 w 1969736"/>
                  <a:gd name="connsiteY8" fmla="*/ 221388 h 902882"/>
                  <a:gd name="connsiteX9" fmla="*/ 1942800 w 1969736"/>
                  <a:gd name="connsiteY9" fmla="*/ 0 h 902882"/>
                  <a:gd name="connsiteX0" fmla="*/ 1960368 w 1962900"/>
                  <a:gd name="connsiteY0" fmla="*/ 489893 h 902882"/>
                  <a:gd name="connsiteX1" fmla="*/ 1940359 w 1962900"/>
                  <a:gd name="connsiteY1" fmla="*/ 902882 h 902882"/>
                  <a:gd name="connsiteX2" fmla="*/ 2689 w 1962900"/>
                  <a:gd name="connsiteY2" fmla="*/ 714180 h 902882"/>
                  <a:gd name="connsiteX3" fmla="*/ 786 w 1962900"/>
                  <a:gd name="connsiteY3" fmla="*/ 498442 h 902882"/>
                  <a:gd name="connsiteX4" fmla="*/ 1960368 w 1962900"/>
                  <a:gd name="connsiteY4" fmla="*/ 489893 h 902882"/>
                  <a:gd name="connsiteX5" fmla="*/ 1935964 w 1962900"/>
                  <a:gd name="connsiteY5" fmla="*/ 0 h 902882"/>
                  <a:gd name="connsiteX6" fmla="*/ 1962900 w 1962900"/>
                  <a:gd name="connsiteY6" fmla="*/ 412595 h 902882"/>
                  <a:gd name="connsiteX7" fmla="*/ 3451 w 1962900"/>
                  <a:gd name="connsiteY7" fmla="*/ 436929 h 902882"/>
                  <a:gd name="connsiteX8" fmla="*/ 4270 w 1962900"/>
                  <a:gd name="connsiteY8" fmla="*/ 221388 h 902882"/>
                  <a:gd name="connsiteX9" fmla="*/ 1935964 w 1962900"/>
                  <a:gd name="connsiteY9" fmla="*/ 0 h 902882"/>
                  <a:gd name="connsiteX0" fmla="*/ 1960603 w 1963135"/>
                  <a:gd name="connsiteY0" fmla="*/ 489893 h 902882"/>
                  <a:gd name="connsiteX1" fmla="*/ 1940594 w 1963135"/>
                  <a:gd name="connsiteY1" fmla="*/ 902882 h 902882"/>
                  <a:gd name="connsiteX2" fmla="*/ 543 w 1963135"/>
                  <a:gd name="connsiteY2" fmla="*/ 714180 h 902882"/>
                  <a:gd name="connsiteX3" fmla="*/ 1021 w 1963135"/>
                  <a:gd name="connsiteY3" fmla="*/ 498442 h 902882"/>
                  <a:gd name="connsiteX4" fmla="*/ 1960603 w 1963135"/>
                  <a:gd name="connsiteY4" fmla="*/ 489893 h 902882"/>
                  <a:gd name="connsiteX5" fmla="*/ 1936199 w 1963135"/>
                  <a:gd name="connsiteY5" fmla="*/ 0 h 902882"/>
                  <a:gd name="connsiteX6" fmla="*/ 1963135 w 1963135"/>
                  <a:gd name="connsiteY6" fmla="*/ 412595 h 902882"/>
                  <a:gd name="connsiteX7" fmla="*/ 3686 w 1963135"/>
                  <a:gd name="connsiteY7" fmla="*/ 436929 h 902882"/>
                  <a:gd name="connsiteX8" fmla="*/ 4505 w 1963135"/>
                  <a:gd name="connsiteY8" fmla="*/ 221388 h 902882"/>
                  <a:gd name="connsiteX9" fmla="*/ 1936199 w 1963135"/>
                  <a:gd name="connsiteY9" fmla="*/ 0 h 902882"/>
                  <a:gd name="connsiteX0" fmla="*/ 1963241 w 1965773"/>
                  <a:gd name="connsiteY0" fmla="*/ 489893 h 902882"/>
                  <a:gd name="connsiteX1" fmla="*/ 1943232 w 1965773"/>
                  <a:gd name="connsiteY1" fmla="*/ 902882 h 902882"/>
                  <a:gd name="connsiteX2" fmla="*/ 3181 w 1965773"/>
                  <a:gd name="connsiteY2" fmla="*/ 714180 h 902882"/>
                  <a:gd name="connsiteX3" fmla="*/ 3659 w 1965773"/>
                  <a:gd name="connsiteY3" fmla="*/ 498442 h 902882"/>
                  <a:gd name="connsiteX4" fmla="*/ 1963241 w 1965773"/>
                  <a:gd name="connsiteY4" fmla="*/ 489893 h 902882"/>
                  <a:gd name="connsiteX5" fmla="*/ 1938837 w 1965773"/>
                  <a:gd name="connsiteY5" fmla="*/ 0 h 902882"/>
                  <a:gd name="connsiteX6" fmla="*/ 1965773 w 1965773"/>
                  <a:gd name="connsiteY6" fmla="*/ 412595 h 902882"/>
                  <a:gd name="connsiteX7" fmla="*/ 6324 w 1965773"/>
                  <a:gd name="connsiteY7" fmla="*/ 436929 h 902882"/>
                  <a:gd name="connsiteX8" fmla="*/ 0 w 1965773"/>
                  <a:gd name="connsiteY8" fmla="*/ 221388 h 902882"/>
                  <a:gd name="connsiteX9" fmla="*/ 1938837 w 1965773"/>
                  <a:gd name="connsiteY9" fmla="*/ 0 h 902882"/>
                  <a:gd name="connsiteX0" fmla="*/ 1960604 w 1963136"/>
                  <a:gd name="connsiteY0" fmla="*/ 489893 h 902882"/>
                  <a:gd name="connsiteX1" fmla="*/ 1940595 w 1963136"/>
                  <a:gd name="connsiteY1" fmla="*/ 902882 h 902882"/>
                  <a:gd name="connsiteX2" fmla="*/ 544 w 1963136"/>
                  <a:gd name="connsiteY2" fmla="*/ 714180 h 902882"/>
                  <a:gd name="connsiteX3" fmla="*/ 1022 w 1963136"/>
                  <a:gd name="connsiteY3" fmla="*/ 498442 h 902882"/>
                  <a:gd name="connsiteX4" fmla="*/ 1960604 w 1963136"/>
                  <a:gd name="connsiteY4" fmla="*/ 489893 h 902882"/>
                  <a:gd name="connsiteX5" fmla="*/ 1936200 w 1963136"/>
                  <a:gd name="connsiteY5" fmla="*/ 0 h 902882"/>
                  <a:gd name="connsiteX6" fmla="*/ 1963136 w 1963136"/>
                  <a:gd name="connsiteY6" fmla="*/ 412595 h 902882"/>
                  <a:gd name="connsiteX7" fmla="*/ 3687 w 1963136"/>
                  <a:gd name="connsiteY7" fmla="*/ 436929 h 902882"/>
                  <a:gd name="connsiteX8" fmla="*/ 6888 w 1963136"/>
                  <a:gd name="connsiteY8" fmla="*/ 221388 h 902882"/>
                  <a:gd name="connsiteX9" fmla="*/ 1936200 w 1963136"/>
                  <a:gd name="connsiteY9" fmla="*/ 0 h 902882"/>
                  <a:gd name="connsiteX0" fmla="*/ 1960604 w 1963136"/>
                  <a:gd name="connsiteY0" fmla="*/ 499138 h 912127"/>
                  <a:gd name="connsiteX1" fmla="*/ 1940595 w 1963136"/>
                  <a:gd name="connsiteY1" fmla="*/ 912127 h 912127"/>
                  <a:gd name="connsiteX2" fmla="*/ 544 w 1963136"/>
                  <a:gd name="connsiteY2" fmla="*/ 723425 h 912127"/>
                  <a:gd name="connsiteX3" fmla="*/ 1022 w 1963136"/>
                  <a:gd name="connsiteY3" fmla="*/ 507687 h 912127"/>
                  <a:gd name="connsiteX4" fmla="*/ 1960604 w 1963136"/>
                  <a:gd name="connsiteY4" fmla="*/ 499138 h 912127"/>
                  <a:gd name="connsiteX5" fmla="*/ 1952869 w 1963136"/>
                  <a:gd name="connsiteY5" fmla="*/ 0 h 912127"/>
                  <a:gd name="connsiteX6" fmla="*/ 1963136 w 1963136"/>
                  <a:gd name="connsiteY6" fmla="*/ 421840 h 912127"/>
                  <a:gd name="connsiteX7" fmla="*/ 3687 w 1963136"/>
                  <a:gd name="connsiteY7" fmla="*/ 446174 h 912127"/>
                  <a:gd name="connsiteX8" fmla="*/ 6888 w 1963136"/>
                  <a:gd name="connsiteY8" fmla="*/ 230633 h 912127"/>
                  <a:gd name="connsiteX9" fmla="*/ 1952869 w 1963136"/>
                  <a:gd name="connsiteY9" fmla="*/ 0 h 912127"/>
                  <a:gd name="connsiteX0" fmla="*/ 1960604 w 1963136"/>
                  <a:gd name="connsiteY0" fmla="*/ 499138 h 912127"/>
                  <a:gd name="connsiteX1" fmla="*/ 1940595 w 1963136"/>
                  <a:gd name="connsiteY1" fmla="*/ 912127 h 912127"/>
                  <a:gd name="connsiteX2" fmla="*/ 544 w 1963136"/>
                  <a:gd name="connsiteY2" fmla="*/ 723425 h 912127"/>
                  <a:gd name="connsiteX3" fmla="*/ 1022 w 1963136"/>
                  <a:gd name="connsiteY3" fmla="*/ 507687 h 912127"/>
                  <a:gd name="connsiteX4" fmla="*/ 1960604 w 1963136"/>
                  <a:gd name="connsiteY4" fmla="*/ 499138 h 912127"/>
                  <a:gd name="connsiteX5" fmla="*/ 1952869 w 1963136"/>
                  <a:gd name="connsiteY5" fmla="*/ 0 h 912127"/>
                  <a:gd name="connsiteX6" fmla="*/ 1963136 w 1963136"/>
                  <a:gd name="connsiteY6" fmla="*/ 421840 h 912127"/>
                  <a:gd name="connsiteX7" fmla="*/ 3687 w 1963136"/>
                  <a:gd name="connsiteY7" fmla="*/ 446174 h 912127"/>
                  <a:gd name="connsiteX8" fmla="*/ 6888 w 1963136"/>
                  <a:gd name="connsiteY8" fmla="*/ 230633 h 912127"/>
                  <a:gd name="connsiteX9" fmla="*/ 1952869 w 1963136"/>
                  <a:gd name="connsiteY9" fmla="*/ 0 h 912127"/>
                  <a:gd name="connsiteX0" fmla="*/ 1960604 w 1969538"/>
                  <a:gd name="connsiteY0" fmla="*/ 489893 h 902882"/>
                  <a:gd name="connsiteX1" fmla="*/ 1940595 w 1969538"/>
                  <a:gd name="connsiteY1" fmla="*/ 902882 h 902882"/>
                  <a:gd name="connsiteX2" fmla="*/ 544 w 1969538"/>
                  <a:gd name="connsiteY2" fmla="*/ 714180 h 902882"/>
                  <a:gd name="connsiteX3" fmla="*/ 1022 w 1969538"/>
                  <a:gd name="connsiteY3" fmla="*/ 498442 h 902882"/>
                  <a:gd name="connsiteX4" fmla="*/ 1960604 w 1969538"/>
                  <a:gd name="connsiteY4" fmla="*/ 489893 h 902882"/>
                  <a:gd name="connsiteX5" fmla="*/ 1969538 w 1969538"/>
                  <a:gd name="connsiteY5" fmla="*/ 0 h 902882"/>
                  <a:gd name="connsiteX6" fmla="*/ 1963136 w 1969538"/>
                  <a:gd name="connsiteY6" fmla="*/ 412595 h 902882"/>
                  <a:gd name="connsiteX7" fmla="*/ 3687 w 1969538"/>
                  <a:gd name="connsiteY7" fmla="*/ 436929 h 902882"/>
                  <a:gd name="connsiteX8" fmla="*/ 6888 w 1969538"/>
                  <a:gd name="connsiteY8" fmla="*/ 221388 h 902882"/>
                  <a:gd name="connsiteX9" fmla="*/ 1969538 w 1969538"/>
                  <a:gd name="connsiteY9" fmla="*/ 0 h 902882"/>
                  <a:gd name="connsiteX0" fmla="*/ 1960604 w 1969538"/>
                  <a:gd name="connsiteY0" fmla="*/ 489893 h 921368"/>
                  <a:gd name="connsiteX1" fmla="*/ 1959645 w 1969538"/>
                  <a:gd name="connsiteY1" fmla="*/ 921368 h 921368"/>
                  <a:gd name="connsiteX2" fmla="*/ 544 w 1969538"/>
                  <a:gd name="connsiteY2" fmla="*/ 714180 h 921368"/>
                  <a:gd name="connsiteX3" fmla="*/ 1022 w 1969538"/>
                  <a:gd name="connsiteY3" fmla="*/ 498442 h 921368"/>
                  <a:gd name="connsiteX4" fmla="*/ 1960604 w 1969538"/>
                  <a:gd name="connsiteY4" fmla="*/ 489893 h 921368"/>
                  <a:gd name="connsiteX5" fmla="*/ 1969538 w 1969538"/>
                  <a:gd name="connsiteY5" fmla="*/ 0 h 921368"/>
                  <a:gd name="connsiteX6" fmla="*/ 1963136 w 1969538"/>
                  <a:gd name="connsiteY6" fmla="*/ 412595 h 921368"/>
                  <a:gd name="connsiteX7" fmla="*/ 3687 w 1969538"/>
                  <a:gd name="connsiteY7" fmla="*/ 436929 h 921368"/>
                  <a:gd name="connsiteX8" fmla="*/ 6888 w 1969538"/>
                  <a:gd name="connsiteY8" fmla="*/ 221388 h 921368"/>
                  <a:gd name="connsiteX9" fmla="*/ 1969538 w 1969538"/>
                  <a:gd name="connsiteY9" fmla="*/ 0 h 921368"/>
                  <a:gd name="connsiteX0" fmla="*/ 1967748 w 1969538"/>
                  <a:gd name="connsiteY0" fmla="*/ 517616 h 921368"/>
                  <a:gd name="connsiteX1" fmla="*/ 1959645 w 1969538"/>
                  <a:gd name="connsiteY1" fmla="*/ 921368 h 921368"/>
                  <a:gd name="connsiteX2" fmla="*/ 544 w 1969538"/>
                  <a:gd name="connsiteY2" fmla="*/ 714180 h 921368"/>
                  <a:gd name="connsiteX3" fmla="*/ 1022 w 1969538"/>
                  <a:gd name="connsiteY3" fmla="*/ 498442 h 921368"/>
                  <a:gd name="connsiteX4" fmla="*/ 1967748 w 1969538"/>
                  <a:gd name="connsiteY4" fmla="*/ 517616 h 921368"/>
                  <a:gd name="connsiteX5" fmla="*/ 1969538 w 1969538"/>
                  <a:gd name="connsiteY5" fmla="*/ 0 h 921368"/>
                  <a:gd name="connsiteX6" fmla="*/ 1963136 w 1969538"/>
                  <a:gd name="connsiteY6" fmla="*/ 412595 h 921368"/>
                  <a:gd name="connsiteX7" fmla="*/ 3687 w 1969538"/>
                  <a:gd name="connsiteY7" fmla="*/ 436929 h 921368"/>
                  <a:gd name="connsiteX8" fmla="*/ 6888 w 1969538"/>
                  <a:gd name="connsiteY8" fmla="*/ 221388 h 921368"/>
                  <a:gd name="connsiteX9" fmla="*/ 1969538 w 1969538"/>
                  <a:gd name="connsiteY9" fmla="*/ 0 h 921368"/>
                  <a:gd name="connsiteX0" fmla="*/ 1967748 w 1969538"/>
                  <a:gd name="connsiteY0" fmla="*/ 517616 h 921368"/>
                  <a:gd name="connsiteX1" fmla="*/ 1966789 w 1969538"/>
                  <a:gd name="connsiteY1" fmla="*/ 921368 h 921368"/>
                  <a:gd name="connsiteX2" fmla="*/ 544 w 1969538"/>
                  <a:gd name="connsiteY2" fmla="*/ 714180 h 921368"/>
                  <a:gd name="connsiteX3" fmla="*/ 1022 w 1969538"/>
                  <a:gd name="connsiteY3" fmla="*/ 498442 h 921368"/>
                  <a:gd name="connsiteX4" fmla="*/ 1967748 w 1969538"/>
                  <a:gd name="connsiteY4" fmla="*/ 517616 h 921368"/>
                  <a:gd name="connsiteX5" fmla="*/ 1969538 w 1969538"/>
                  <a:gd name="connsiteY5" fmla="*/ 0 h 921368"/>
                  <a:gd name="connsiteX6" fmla="*/ 1963136 w 1969538"/>
                  <a:gd name="connsiteY6" fmla="*/ 412595 h 921368"/>
                  <a:gd name="connsiteX7" fmla="*/ 3687 w 1969538"/>
                  <a:gd name="connsiteY7" fmla="*/ 436929 h 921368"/>
                  <a:gd name="connsiteX8" fmla="*/ 6888 w 1969538"/>
                  <a:gd name="connsiteY8" fmla="*/ 221388 h 921368"/>
                  <a:gd name="connsiteX9" fmla="*/ 1969538 w 1969538"/>
                  <a:gd name="connsiteY9" fmla="*/ 0 h 921368"/>
                  <a:gd name="connsiteX0" fmla="*/ 1967748 w 1967748"/>
                  <a:gd name="connsiteY0" fmla="*/ 517616 h 921368"/>
                  <a:gd name="connsiteX1" fmla="*/ 1966789 w 1967748"/>
                  <a:gd name="connsiteY1" fmla="*/ 921368 h 921368"/>
                  <a:gd name="connsiteX2" fmla="*/ 544 w 1967748"/>
                  <a:gd name="connsiteY2" fmla="*/ 714180 h 921368"/>
                  <a:gd name="connsiteX3" fmla="*/ 1022 w 1967748"/>
                  <a:gd name="connsiteY3" fmla="*/ 498442 h 921368"/>
                  <a:gd name="connsiteX4" fmla="*/ 1967748 w 1967748"/>
                  <a:gd name="connsiteY4" fmla="*/ 517616 h 921368"/>
                  <a:gd name="connsiteX5" fmla="*/ 1960013 w 1967748"/>
                  <a:gd name="connsiteY5" fmla="*/ 0 h 921368"/>
                  <a:gd name="connsiteX6" fmla="*/ 1963136 w 1967748"/>
                  <a:gd name="connsiteY6" fmla="*/ 412595 h 921368"/>
                  <a:gd name="connsiteX7" fmla="*/ 3687 w 1967748"/>
                  <a:gd name="connsiteY7" fmla="*/ 436929 h 921368"/>
                  <a:gd name="connsiteX8" fmla="*/ 6888 w 1967748"/>
                  <a:gd name="connsiteY8" fmla="*/ 221388 h 921368"/>
                  <a:gd name="connsiteX9" fmla="*/ 1960013 w 1967748"/>
                  <a:gd name="connsiteY9" fmla="*/ 0 h 921368"/>
                  <a:gd name="connsiteX0" fmla="*/ 1967748 w 1967748"/>
                  <a:gd name="connsiteY0" fmla="*/ 480649 h 884401"/>
                  <a:gd name="connsiteX1" fmla="*/ 1966789 w 1967748"/>
                  <a:gd name="connsiteY1" fmla="*/ 884401 h 884401"/>
                  <a:gd name="connsiteX2" fmla="*/ 544 w 1967748"/>
                  <a:gd name="connsiteY2" fmla="*/ 677213 h 884401"/>
                  <a:gd name="connsiteX3" fmla="*/ 1022 w 1967748"/>
                  <a:gd name="connsiteY3" fmla="*/ 461475 h 884401"/>
                  <a:gd name="connsiteX4" fmla="*/ 1967748 w 1967748"/>
                  <a:gd name="connsiteY4" fmla="*/ 480649 h 884401"/>
                  <a:gd name="connsiteX5" fmla="*/ 1967157 w 1967748"/>
                  <a:gd name="connsiteY5" fmla="*/ 0 h 884401"/>
                  <a:gd name="connsiteX6" fmla="*/ 1963136 w 1967748"/>
                  <a:gd name="connsiteY6" fmla="*/ 375628 h 884401"/>
                  <a:gd name="connsiteX7" fmla="*/ 3687 w 1967748"/>
                  <a:gd name="connsiteY7" fmla="*/ 399962 h 884401"/>
                  <a:gd name="connsiteX8" fmla="*/ 6888 w 1967748"/>
                  <a:gd name="connsiteY8" fmla="*/ 184421 h 884401"/>
                  <a:gd name="connsiteX9" fmla="*/ 1967157 w 1967748"/>
                  <a:gd name="connsiteY9" fmla="*/ 0 h 8844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67748" h="884401">
                    <a:moveTo>
                      <a:pt x="1967748" y="480649"/>
                    </a:moveTo>
                    <a:cubicBezTo>
                      <a:pt x="1967428" y="624474"/>
                      <a:pt x="1967109" y="740576"/>
                      <a:pt x="1966789" y="884401"/>
                    </a:cubicBezTo>
                    <a:lnTo>
                      <a:pt x="544" y="677213"/>
                    </a:lnTo>
                    <a:cubicBezTo>
                      <a:pt x="3879" y="608381"/>
                      <a:pt x="-2313" y="530307"/>
                      <a:pt x="1022" y="461475"/>
                    </a:cubicBezTo>
                    <a:lnTo>
                      <a:pt x="1967748" y="480649"/>
                    </a:lnTo>
                    <a:close/>
                    <a:moveTo>
                      <a:pt x="1967157" y="0"/>
                    </a:moveTo>
                    <a:cubicBezTo>
                      <a:pt x="1965817" y="125209"/>
                      <a:pt x="1964476" y="250419"/>
                      <a:pt x="1963136" y="375628"/>
                    </a:cubicBezTo>
                    <a:lnTo>
                      <a:pt x="3687" y="399962"/>
                    </a:lnTo>
                    <a:lnTo>
                      <a:pt x="6888" y="184421"/>
                    </a:lnTo>
                    <a:lnTo>
                      <a:pt x="1967157" y="0"/>
                    </a:lnTo>
                    <a:close/>
                  </a:path>
                </a:pathLst>
              </a:custGeom>
              <a:solidFill>
                <a:srgbClr val="FFC000"/>
              </a:solidFill>
              <a:ln w="1905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120C493F-B26F-AB85-11BD-CBC0B5A74361}"/>
                  </a:ext>
                </a:extLst>
              </p:cNvPr>
              <p:cNvSpPr/>
              <p:nvPr/>
            </p:nvSpPr>
            <p:spPr bwMode="auto">
              <a:xfrm>
                <a:off x="5428959" y="1768140"/>
                <a:ext cx="823398" cy="1023802"/>
              </a:xfrm>
              <a:custGeom>
                <a:avLst/>
                <a:gdLst>
                  <a:gd name="connsiteX0" fmla="*/ 1076440 w 1984271"/>
                  <a:gd name="connsiteY0" fmla="*/ 7 h 2467217"/>
                  <a:gd name="connsiteX1" fmla="*/ 1213189 w 1984271"/>
                  <a:gd name="connsiteY1" fmla="*/ 133932 h 2467217"/>
                  <a:gd name="connsiteX2" fmla="*/ 1221916 w 1984271"/>
                  <a:gd name="connsiteY2" fmla="*/ 970859 h 2467217"/>
                  <a:gd name="connsiteX3" fmla="*/ 1266780 w 1984271"/>
                  <a:gd name="connsiteY3" fmla="*/ 970391 h 2467217"/>
                  <a:gd name="connsiteX4" fmla="*/ 1449313 w 1984271"/>
                  <a:gd name="connsiteY4" fmla="*/ 259616 h 2467217"/>
                  <a:gd name="connsiteX5" fmla="*/ 1560395 w 1984271"/>
                  <a:gd name="connsiteY5" fmla="*/ 159387 h 2467217"/>
                  <a:gd name="connsiteX6" fmla="*/ 1614066 w 1984271"/>
                  <a:gd name="connsiteY6" fmla="*/ 162191 h 2467217"/>
                  <a:gd name="connsiteX7" fmla="*/ 1711491 w 1984271"/>
                  <a:gd name="connsiteY7" fmla="*/ 326947 h 2467217"/>
                  <a:gd name="connsiteX8" fmla="*/ 1528218 w 1984271"/>
                  <a:gd name="connsiteY8" fmla="*/ 1040616 h 2467217"/>
                  <a:gd name="connsiteX9" fmla="*/ 1559948 w 1984271"/>
                  <a:gd name="connsiteY9" fmla="*/ 1066247 h 2467217"/>
                  <a:gd name="connsiteX10" fmla="*/ 1791130 w 1984271"/>
                  <a:gd name="connsiteY10" fmla="*/ 656004 h 2467217"/>
                  <a:gd name="connsiteX11" fmla="*/ 1892735 w 1984271"/>
                  <a:gd name="connsiteY11" fmla="*/ 604100 h 2467217"/>
                  <a:gd name="connsiteX12" fmla="*/ 1931711 w 1984271"/>
                  <a:gd name="connsiteY12" fmla="*/ 616758 h 2467217"/>
                  <a:gd name="connsiteX13" fmla="*/ 1980453 w 1984271"/>
                  <a:gd name="connsiteY13" fmla="*/ 678921 h 2467217"/>
                  <a:gd name="connsiteX14" fmla="*/ 1970956 w 1984271"/>
                  <a:gd name="connsiteY14" fmla="*/ 757338 h 2467217"/>
                  <a:gd name="connsiteX15" fmla="*/ 1684871 w 1984271"/>
                  <a:gd name="connsiteY15" fmla="*/ 1339483 h 2467217"/>
                  <a:gd name="connsiteX16" fmla="*/ 1686726 w 1984271"/>
                  <a:gd name="connsiteY16" fmla="*/ 1517300 h 2467217"/>
                  <a:gd name="connsiteX17" fmla="*/ 1448462 w 1984271"/>
                  <a:gd name="connsiteY17" fmla="*/ 1976919 h 2467217"/>
                  <a:gd name="connsiteX18" fmla="*/ 1363775 w 1984271"/>
                  <a:gd name="connsiteY18" fmla="*/ 2024034 h 2467217"/>
                  <a:gd name="connsiteX19" fmla="*/ 1397674 w 1984271"/>
                  <a:gd name="connsiteY19" fmla="*/ 2467217 h 2467217"/>
                  <a:gd name="connsiteX20" fmla="*/ 862491 w 1984271"/>
                  <a:gd name="connsiteY20" fmla="*/ 2467217 h 2467217"/>
                  <a:gd name="connsiteX21" fmla="*/ 874684 w 1984271"/>
                  <a:gd name="connsiteY21" fmla="*/ 2028808 h 2467217"/>
                  <a:gd name="connsiteX22" fmla="*/ 778724 w 1984271"/>
                  <a:gd name="connsiteY22" fmla="*/ 1983903 h 2467217"/>
                  <a:gd name="connsiteX23" fmla="*/ 576484 w 1984271"/>
                  <a:gd name="connsiteY23" fmla="*/ 1743459 h 2467217"/>
                  <a:gd name="connsiteX24" fmla="*/ 111078 w 1984271"/>
                  <a:gd name="connsiteY24" fmla="*/ 1424434 h 2467217"/>
                  <a:gd name="connsiteX25" fmla="*/ 15844 w 1984271"/>
                  <a:gd name="connsiteY25" fmla="*/ 1194702 h 2467217"/>
                  <a:gd name="connsiteX26" fmla="*/ 248851 w 1984271"/>
                  <a:gd name="connsiteY26" fmla="*/ 1129072 h 2467217"/>
                  <a:gd name="connsiteX27" fmla="*/ 521206 w 1984271"/>
                  <a:gd name="connsiteY27" fmla="*/ 1295432 h 2467217"/>
                  <a:gd name="connsiteX28" fmla="*/ 659972 w 1984271"/>
                  <a:gd name="connsiteY28" fmla="*/ 1269367 h 2467217"/>
                  <a:gd name="connsiteX29" fmla="*/ 457061 w 1984271"/>
                  <a:gd name="connsiteY29" fmla="*/ 340024 h 2467217"/>
                  <a:gd name="connsiteX30" fmla="*/ 503148 w 1984271"/>
                  <a:gd name="connsiteY30" fmla="*/ 197683 h 2467217"/>
                  <a:gd name="connsiteX31" fmla="*/ 551031 w 1984271"/>
                  <a:gd name="connsiteY31" fmla="*/ 173271 h 2467217"/>
                  <a:gd name="connsiteX32" fmla="*/ 717783 w 1984271"/>
                  <a:gd name="connsiteY32" fmla="*/ 267245 h 2467217"/>
                  <a:gd name="connsiteX33" fmla="*/ 915094 w 1984271"/>
                  <a:gd name="connsiteY33" fmla="*/ 974058 h 2467217"/>
                  <a:gd name="connsiteX34" fmla="*/ 951240 w 1984271"/>
                  <a:gd name="connsiteY34" fmla="*/ 973680 h 2467217"/>
                  <a:gd name="connsiteX35" fmla="*/ 942512 w 1984271"/>
                  <a:gd name="connsiteY35" fmla="*/ 136757 h 2467217"/>
                  <a:gd name="connsiteX36" fmla="*/ 1076440 w 1984271"/>
                  <a:gd name="connsiteY36" fmla="*/ 7 h 2467217"/>
                  <a:gd name="connsiteX0" fmla="*/ 1076440 w 1984271"/>
                  <a:gd name="connsiteY0" fmla="*/ 7 h 2548612"/>
                  <a:gd name="connsiteX1" fmla="*/ 1213189 w 1984271"/>
                  <a:gd name="connsiteY1" fmla="*/ 133932 h 2548612"/>
                  <a:gd name="connsiteX2" fmla="*/ 1221916 w 1984271"/>
                  <a:gd name="connsiteY2" fmla="*/ 970859 h 2548612"/>
                  <a:gd name="connsiteX3" fmla="*/ 1266780 w 1984271"/>
                  <a:gd name="connsiteY3" fmla="*/ 970391 h 2548612"/>
                  <a:gd name="connsiteX4" fmla="*/ 1449313 w 1984271"/>
                  <a:gd name="connsiteY4" fmla="*/ 259616 h 2548612"/>
                  <a:gd name="connsiteX5" fmla="*/ 1560395 w 1984271"/>
                  <a:gd name="connsiteY5" fmla="*/ 159387 h 2548612"/>
                  <a:gd name="connsiteX6" fmla="*/ 1614066 w 1984271"/>
                  <a:gd name="connsiteY6" fmla="*/ 162191 h 2548612"/>
                  <a:gd name="connsiteX7" fmla="*/ 1711491 w 1984271"/>
                  <a:gd name="connsiteY7" fmla="*/ 326947 h 2548612"/>
                  <a:gd name="connsiteX8" fmla="*/ 1528218 w 1984271"/>
                  <a:gd name="connsiteY8" fmla="*/ 1040616 h 2548612"/>
                  <a:gd name="connsiteX9" fmla="*/ 1559948 w 1984271"/>
                  <a:gd name="connsiteY9" fmla="*/ 1066247 h 2548612"/>
                  <a:gd name="connsiteX10" fmla="*/ 1791130 w 1984271"/>
                  <a:gd name="connsiteY10" fmla="*/ 656004 h 2548612"/>
                  <a:gd name="connsiteX11" fmla="*/ 1892735 w 1984271"/>
                  <a:gd name="connsiteY11" fmla="*/ 604100 h 2548612"/>
                  <a:gd name="connsiteX12" fmla="*/ 1931711 w 1984271"/>
                  <a:gd name="connsiteY12" fmla="*/ 616758 h 2548612"/>
                  <a:gd name="connsiteX13" fmla="*/ 1980453 w 1984271"/>
                  <a:gd name="connsiteY13" fmla="*/ 678921 h 2548612"/>
                  <a:gd name="connsiteX14" fmla="*/ 1970956 w 1984271"/>
                  <a:gd name="connsiteY14" fmla="*/ 757338 h 2548612"/>
                  <a:gd name="connsiteX15" fmla="*/ 1684871 w 1984271"/>
                  <a:gd name="connsiteY15" fmla="*/ 1339483 h 2548612"/>
                  <a:gd name="connsiteX16" fmla="*/ 1686726 w 1984271"/>
                  <a:gd name="connsiteY16" fmla="*/ 1517300 h 2548612"/>
                  <a:gd name="connsiteX17" fmla="*/ 1448462 w 1984271"/>
                  <a:gd name="connsiteY17" fmla="*/ 1976919 h 2548612"/>
                  <a:gd name="connsiteX18" fmla="*/ 1363775 w 1984271"/>
                  <a:gd name="connsiteY18" fmla="*/ 2024034 h 2548612"/>
                  <a:gd name="connsiteX19" fmla="*/ 1397674 w 1984271"/>
                  <a:gd name="connsiteY19" fmla="*/ 2467217 h 2548612"/>
                  <a:gd name="connsiteX20" fmla="*/ 1133761 w 1984271"/>
                  <a:gd name="connsiteY20" fmla="*/ 2548612 h 2548612"/>
                  <a:gd name="connsiteX21" fmla="*/ 862491 w 1984271"/>
                  <a:gd name="connsiteY21" fmla="*/ 2467217 h 2548612"/>
                  <a:gd name="connsiteX22" fmla="*/ 874684 w 1984271"/>
                  <a:gd name="connsiteY22" fmla="*/ 2028808 h 2548612"/>
                  <a:gd name="connsiteX23" fmla="*/ 778724 w 1984271"/>
                  <a:gd name="connsiteY23" fmla="*/ 1983903 h 2548612"/>
                  <a:gd name="connsiteX24" fmla="*/ 576484 w 1984271"/>
                  <a:gd name="connsiteY24" fmla="*/ 1743459 h 2548612"/>
                  <a:gd name="connsiteX25" fmla="*/ 111078 w 1984271"/>
                  <a:gd name="connsiteY25" fmla="*/ 1424434 h 2548612"/>
                  <a:gd name="connsiteX26" fmla="*/ 15844 w 1984271"/>
                  <a:gd name="connsiteY26" fmla="*/ 1194702 h 2548612"/>
                  <a:gd name="connsiteX27" fmla="*/ 248851 w 1984271"/>
                  <a:gd name="connsiteY27" fmla="*/ 1129072 h 2548612"/>
                  <a:gd name="connsiteX28" fmla="*/ 521206 w 1984271"/>
                  <a:gd name="connsiteY28" fmla="*/ 1295432 h 2548612"/>
                  <a:gd name="connsiteX29" fmla="*/ 659972 w 1984271"/>
                  <a:gd name="connsiteY29" fmla="*/ 1269367 h 2548612"/>
                  <a:gd name="connsiteX30" fmla="*/ 457061 w 1984271"/>
                  <a:gd name="connsiteY30" fmla="*/ 340024 h 2548612"/>
                  <a:gd name="connsiteX31" fmla="*/ 503148 w 1984271"/>
                  <a:gd name="connsiteY31" fmla="*/ 197683 h 2548612"/>
                  <a:gd name="connsiteX32" fmla="*/ 551031 w 1984271"/>
                  <a:gd name="connsiteY32" fmla="*/ 173271 h 2548612"/>
                  <a:gd name="connsiteX33" fmla="*/ 717783 w 1984271"/>
                  <a:gd name="connsiteY33" fmla="*/ 267245 h 2548612"/>
                  <a:gd name="connsiteX34" fmla="*/ 915094 w 1984271"/>
                  <a:gd name="connsiteY34" fmla="*/ 974058 h 2548612"/>
                  <a:gd name="connsiteX35" fmla="*/ 951240 w 1984271"/>
                  <a:gd name="connsiteY35" fmla="*/ 973680 h 2548612"/>
                  <a:gd name="connsiteX36" fmla="*/ 942512 w 1984271"/>
                  <a:gd name="connsiteY36" fmla="*/ 136757 h 2548612"/>
                  <a:gd name="connsiteX37" fmla="*/ 1076440 w 1984271"/>
                  <a:gd name="connsiteY37" fmla="*/ 7 h 2548612"/>
                  <a:gd name="connsiteX0" fmla="*/ 1133761 w 1984271"/>
                  <a:gd name="connsiteY0" fmla="*/ 2548612 h 2604425"/>
                  <a:gd name="connsiteX1" fmla="*/ 862491 w 1984271"/>
                  <a:gd name="connsiteY1" fmla="*/ 2467217 h 2604425"/>
                  <a:gd name="connsiteX2" fmla="*/ 874684 w 1984271"/>
                  <a:gd name="connsiteY2" fmla="*/ 2028808 h 2604425"/>
                  <a:gd name="connsiteX3" fmla="*/ 778724 w 1984271"/>
                  <a:gd name="connsiteY3" fmla="*/ 1983903 h 2604425"/>
                  <a:gd name="connsiteX4" fmla="*/ 576484 w 1984271"/>
                  <a:gd name="connsiteY4" fmla="*/ 1743459 h 2604425"/>
                  <a:gd name="connsiteX5" fmla="*/ 111078 w 1984271"/>
                  <a:gd name="connsiteY5" fmla="*/ 1424434 h 2604425"/>
                  <a:gd name="connsiteX6" fmla="*/ 15844 w 1984271"/>
                  <a:gd name="connsiteY6" fmla="*/ 1194702 h 2604425"/>
                  <a:gd name="connsiteX7" fmla="*/ 248851 w 1984271"/>
                  <a:gd name="connsiteY7" fmla="*/ 1129072 h 2604425"/>
                  <a:gd name="connsiteX8" fmla="*/ 521206 w 1984271"/>
                  <a:gd name="connsiteY8" fmla="*/ 1295432 h 2604425"/>
                  <a:gd name="connsiteX9" fmla="*/ 659972 w 1984271"/>
                  <a:gd name="connsiteY9" fmla="*/ 1269367 h 2604425"/>
                  <a:gd name="connsiteX10" fmla="*/ 457061 w 1984271"/>
                  <a:gd name="connsiteY10" fmla="*/ 340024 h 2604425"/>
                  <a:gd name="connsiteX11" fmla="*/ 503148 w 1984271"/>
                  <a:gd name="connsiteY11" fmla="*/ 197683 h 2604425"/>
                  <a:gd name="connsiteX12" fmla="*/ 551031 w 1984271"/>
                  <a:gd name="connsiteY12" fmla="*/ 173271 h 2604425"/>
                  <a:gd name="connsiteX13" fmla="*/ 717783 w 1984271"/>
                  <a:gd name="connsiteY13" fmla="*/ 267245 h 2604425"/>
                  <a:gd name="connsiteX14" fmla="*/ 915094 w 1984271"/>
                  <a:gd name="connsiteY14" fmla="*/ 974058 h 2604425"/>
                  <a:gd name="connsiteX15" fmla="*/ 951240 w 1984271"/>
                  <a:gd name="connsiteY15" fmla="*/ 973680 h 2604425"/>
                  <a:gd name="connsiteX16" fmla="*/ 942512 w 1984271"/>
                  <a:gd name="connsiteY16" fmla="*/ 136757 h 2604425"/>
                  <a:gd name="connsiteX17" fmla="*/ 1076440 w 1984271"/>
                  <a:gd name="connsiteY17" fmla="*/ 7 h 2604425"/>
                  <a:gd name="connsiteX18" fmla="*/ 1213189 w 1984271"/>
                  <a:gd name="connsiteY18" fmla="*/ 133932 h 2604425"/>
                  <a:gd name="connsiteX19" fmla="*/ 1221916 w 1984271"/>
                  <a:gd name="connsiteY19" fmla="*/ 970859 h 2604425"/>
                  <a:gd name="connsiteX20" fmla="*/ 1266780 w 1984271"/>
                  <a:gd name="connsiteY20" fmla="*/ 970391 h 2604425"/>
                  <a:gd name="connsiteX21" fmla="*/ 1449313 w 1984271"/>
                  <a:gd name="connsiteY21" fmla="*/ 259616 h 2604425"/>
                  <a:gd name="connsiteX22" fmla="*/ 1560395 w 1984271"/>
                  <a:gd name="connsiteY22" fmla="*/ 159387 h 2604425"/>
                  <a:gd name="connsiteX23" fmla="*/ 1614066 w 1984271"/>
                  <a:gd name="connsiteY23" fmla="*/ 162191 h 2604425"/>
                  <a:gd name="connsiteX24" fmla="*/ 1711491 w 1984271"/>
                  <a:gd name="connsiteY24" fmla="*/ 326947 h 2604425"/>
                  <a:gd name="connsiteX25" fmla="*/ 1528218 w 1984271"/>
                  <a:gd name="connsiteY25" fmla="*/ 1040616 h 2604425"/>
                  <a:gd name="connsiteX26" fmla="*/ 1559948 w 1984271"/>
                  <a:gd name="connsiteY26" fmla="*/ 1066247 h 2604425"/>
                  <a:gd name="connsiteX27" fmla="*/ 1791130 w 1984271"/>
                  <a:gd name="connsiteY27" fmla="*/ 656004 h 2604425"/>
                  <a:gd name="connsiteX28" fmla="*/ 1892735 w 1984271"/>
                  <a:gd name="connsiteY28" fmla="*/ 604100 h 2604425"/>
                  <a:gd name="connsiteX29" fmla="*/ 1931711 w 1984271"/>
                  <a:gd name="connsiteY29" fmla="*/ 616758 h 2604425"/>
                  <a:gd name="connsiteX30" fmla="*/ 1980453 w 1984271"/>
                  <a:gd name="connsiteY30" fmla="*/ 678921 h 2604425"/>
                  <a:gd name="connsiteX31" fmla="*/ 1970956 w 1984271"/>
                  <a:gd name="connsiteY31" fmla="*/ 757338 h 2604425"/>
                  <a:gd name="connsiteX32" fmla="*/ 1684871 w 1984271"/>
                  <a:gd name="connsiteY32" fmla="*/ 1339483 h 2604425"/>
                  <a:gd name="connsiteX33" fmla="*/ 1686726 w 1984271"/>
                  <a:gd name="connsiteY33" fmla="*/ 1517300 h 2604425"/>
                  <a:gd name="connsiteX34" fmla="*/ 1448462 w 1984271"/>
                  <a:gd name="connsiteY34" fmla="*/ 1976919 h 2604425"/>
                  <a:gd name="connsiteX35" fmla="*/ 1363775 w 1984271"/>
                  <a:gd name="connsiteY35" fmla="*/ 2024034 h 2604425"/>
                  <a:gd name="connsiteX36" fmla="*/ 1397674 w 1984271"/>
                  <a:gd name="connsiteY36" fmla="*/ 2467217 h 2604425"/>
                  <a:gd name="connsiteX37" fmla="*/ 1189574 w 1984271"/>
                  <a:gd name="connsiteY37" fmla="*/ 2604425 h 2604425"/>
                  <a:gd name="connsiteX0" fmla="*/ 862491 w 1984271"/>
                  <a:gd name="connsiteY0" fmla="*/ 2467217 h 2604425"/>
                  <a:gd name="connsiteX1" fmla="*/ 874684 w 1984271"/>
                  <a:gd name="connsiteY1" fmla="*/ 2028808 h 2604425"/>
                  <a:gd name="connsiteX2" fmla="*/ 778724 w 1984271"/>
                  <a:gd name="connsiteY2" fmla="*/ 1983903 h 2604425"/>
                  <a:gd name="connsiteX3" fmla="*/ 576484 w 1984271"/>
                  <a:gd name="connsiteY3" fmla="*/ 1743459 h 2604425"/>
                  <a:gd name="connsiteX4" fmla="*/ 111078 w 1984271"/>
                  <a:gd name="connsiteY4" fmla="*/ 1424434 h 2604425"/>
                  <a:gd name="connsiteX5" fmla="*/ 15844 w 1984271"/>
                  <a:gd name="connsiteY5" fmla="*/ 1194702 h 2604425"/>
                  <a:gd name="connsiteX6" fmla="*/ 248851 w 1984271"/>
                  <a:gd name="connsiteY6" fmla="*/ 1129072 h 2604425"/>
                  <a:gd name="connsiteX7" fmla="*/ 521206 w 1984271"/>
                  <a:gd name="connsiteY7" fmla="*/ 1295432 h 2604425"/>
                  <a:gd name="connsiteX8" fmla="*/ 659972 w 1984271"/>
                  <a:gd name="connsiteY8" fmla="*/ 1269367 h 2604425"/>
                  <a:gd name="connsiteX9" fmla="*/ 457061 w 1984271"/>
                  <a:gd name="connsiteY9" fmla="*/ 340024 h 2604425"/>
                  <a:gd name="connsiteX10" fmla="*/ 503148 w 1984271"/>
                  <a:gd name="connsiteY10" fmla="*/ 197683 h 2604425"/>
                  <a:gd name="connsiteX11" fmla="*/ 551031 w 1984271"/>
                  <a:gd name="connsiteY11" fmla="*/ 173271 h 2604425"/>
                  <a:gd name="connsiteX12" fmla="*/ 717783 w 1984271"/>
                  <a:gd name="connsiteY12" fmla="*/ 267245 h 2604425"/>
                  <a:gd name="connsiteX13" fmla="*/ 915094 w 1984271"/>
                  <a:gd name="connsiteY13" fmla="*/ 974058 h 2604425"/>
                  <a:gd name="connsiteX14" fmla="*/ 951240 w 1984271"/>
                  <a:gd name="connsiteY14" fmla="*/ 973680 h 2604425"/>
                  <a:gd name="connsiteX15" fmla="*/ 942512 w 1984271"/>
                  <a:gd name="connsiteY15" fmla="*/ 136757 h 2604425"/>
                  <a:gd name="connsiteX16" fmla="*/ 1076440 w 1984271"/>
                  <a:gd name="connsiteY16" fmla="*/ 7 h 2604425"/>
                  <a:gd name="connsiteX17" fmla="*/ 1213189 w 1984271"/>
                  <a:gd name="connsiteY17" fmla="*/ 133932 h 2604425"/>
                  <a:gd name="connsiteX18" fmla="*/ 1221916 w 1984271"/>
                  <a:gd name="connsiteY18" fmla="*/ 970859 h 2604425"/>
                  <a:gd name="connsiteX19" fmla="*/ 1266780 w 1984271"/>
                  <a:gd name="connsiteY19" fmla="*/ 970391 h 2604425"/>
                  <a:gd name="connsiteX20" fmla="*/ 1449313 w 1984271"/>
                  <a:gd name="connsiteY20" fmla="*/ 259616 h 2604425"/>
                  <a:gd name="connsiteX21" fmla="*/ 1560395 w 1984271"/>
                  <a:gd name="connsiteY21" fmla="*/ 159387 h 2604425"/>
                  <a:gd name="connsiteX22" fmla="*/ 1614066 w 1984271"/>
                  <a:gd name="connsiteY22" fmla="*/ 162191 h 2604425"/>
                  <a:gd name="connsiteX23" fmla="*/ 1711491 w 1984271"/>
                  <a:gd name="connsiteY23" fmla="*/ 326947 h 2604425"/>
                  <a:gd name="connsiteX24" fmla="*/ 1528218 w 1984271"/>
                  <a:gd name="connsiteY24" fmla="*/ 1040616 h 2604425"/>
                  <a:gd name="connsiteX25" fmla="*/ 1559948 w 1984271"/>
                  <a:gd name="connsiteY25" fmla="*/ 1066247 h 2604425"/>
                  <a:gd name="connsiteX26" fmla="*/ 1791130 w 1984271"/>
                  <a:gd name="connsiteY26" fmla="*/ 656004 h 2604425"/>
                  <a:gd name="connsiteX27" fmla="*/ 1892735 w 1984271"/>
                  <a:gd name="connsiteY27" fmla="*/ 604100 h 2604425"/>
                  <a:gd name="connsiteX28" fmla="*/ 1931711 w 1984271"/>
                  <a:gd name="connsiteY28" fmla="*/ 616758 h 2604425"/>
                  <a:gd name="connsiteX29" fmla="*/ 1980453 w 1984271"/>
                  <a:gd name="connsiteY29" fmla="*/ 678921 h 2604425"/>
                  <a:gd name="connsiteX30" fmla="*/ 1970956 w 1984271"/>
                  <a:gd name="connsiteY30" fmla="*/ 757338 h 2604425"/>
                  <a:gd name="connsiteX31" fmla="*/ 1684871 w 1984271"/>
                  <a:gd name="connsiteY31" fmla="*/ 1339483 h 2604425"/>
                  <a:gd name="connsiteX32" fmla="*/ 1686726 w 1984271"/>
                  <a:gd name="connsiteY32" fmla="*/ 1517300 h 2604425"/>
                  <a:gd name="connsiteX33" fmla="*/ 1448462 w 1984271"/>
                  <a:gd name="connsiteY33" fmla="*/ 1976919 h 2604425"/>
                  <a:gd name="connsiteX34" fmla="*/ 1363775 w 1984271"/>
                  <a:gd name="connsiteY34" fmla="*/ 2024034 h 2604425"/>
                  <a:gd name="connsiteX35" fmla="*/ 1397674 w 1984271"/>
                  <a:gd name="connsiteY35" fmla="*/ 2467217 h 2604425"/>
                  <a:gd name="connsiteX36" fmla="*/ 1189574 w 1984271"/>
                  <a:gd name="connsiteY36" fmla="*/ 2604425 h 2604425"/>
                  <a:gd name="connsiteX0" fmla="*/ 862491 w 1984271"/>
                  <a:gd name="connsiteY0" fmla="*/ 2467217 h 2467217"/>
                  <a:gd name="connsiteX1" fmla="*/ 874684 w 1984271"/>
                  <a:gd name="connsiteY1" fmla="*/ 2028808 h 2467217"/>
                  <a:gd name="connsiteX2" fmla="*/ 778724 w 1984271"/>
                  <a:gd name="connsiteY2" fmla="*/ 1983903 h 2467217"/>
                  <a:gd name="connsiteX3" fmla="*/ 576484 w 1984271"/>
                  <a:gd name="connsiteY3" fmla="*/ 1743459 h 2467217"/>
                  <a:gd name="connsiteX4" fmla="*/ 111078 w 1984271"/>
                  <a:gd name="connsiteY4" fmla="*/ 1424434 h 2467217"/>
                  <a:gd name="connsiteX5" fmla="*/ 15844 w 1984271"/>
                  <a:gd name="connsiteY5" fmla="*/ 1194702 h 2467217"/>
                  <a:gd name="connsiteX6" fmla="*/ 248851 w 1984271"/>
                  <a:gd name="connsiteY6" fmla="*/ 1129072 h 2467217"/>
                  <a:gd name="connsiteX7" fmla="*/ 521206 w 1984271"/>
                  <a:gd name="connsiteY7" fmla="*/ 1295432 h 2467217"/>
                  <a:gd name="connsiteX8" fmla="*/ 659972 w 1984271"/>
                  <a:gd name="connsiteY8" fmla="*/ 1269367 h 2467217"/>
                  <a:gd name="connsiteX9" fmla="*/ 457061 w 1984271"/>
                  <a:gd name="connsiteY9" fmla="*/ 340024 h 2467217"/>
                  <a:gd name="connsiteX10" fmla="*/ 503148 w 1984271"/>
                  <a:gd name="connsiteY10" fmla="*/ 197683 h 2467217"/>
                  <a:gd name="connsiteX11" fmla="*/ 551031 w 1984271"/>
                  <a:gd name="connsiteY11" fmla="*/ 173271 h 2467217"/>
                  <a:gd name="connsiteX12" fmla="*/ 717783 w 1984271"/>
                  <a:gd name="connsiteY12" fmla="*/ 267245 h 2467217"/>
                  <a:gd name="connsiteX13" fmla="*/ 915094 w 1984271"/>
                  <a:gd name="connsiteY13" fmla="*/ 974058 h 2467217"/>
                  <a:gd name="connsiteX14" fmla="*/ 951240 w 1984271"/>
                  <a:gd name="connsiteY14" fmla="*/ 973680 h 2467217"/>
                  <a:gd name="connsiteX15" fmla="*/ 942512 w 1984271"/>
                  <a:gd name="connsiteY15" fmla="*/ 136757 h 2467217"/>
                  <a:gd name="connsiteX16" fmla="*/ 1076440 w 1984271"/>
                  <a:gd name="connsiteY16" fmla="*/ 7 h 2467217"/>
                  <a:gd name="connsiteX17" fmla="*/ 1213189 w 1984271"/>
                  <a:gd name="connsiteY17" fmla="*/ 133932 h 2467217"/>
                  <a:gd name="connsiteX18" fmla="*/ 1221916 w 1984271"/>
                  <a:gd name="connsiteY18" fmla="*/ 970859 h 2467217"/>
                  <a:gd name="connsiteX19" fmla="*/ 1266780 w 1984271"/>
                  <a:gd name="connsiteY19" fmla="*/ 970391 h 2467217"/>
                  <a:gd name="connsiteX20" fmla="*/ 1449313 w 1984271"/>
                  <a:gd name="connsiteY20" fmla="*/ 259616 h 2467217"/>
                  <a:gd name="connsiteX21" fmla="*/ 1560395 w 1984271"/>
                  <a:gd name="connsiteY21" fmla="*/ 159387 h 2467217"/>
                  <a:gd name="connsiteX22" fmla="*/ 1614066 w 1984271"/>
                  <a:gd name="connsiteY22" fmla="*/ 162191 h 2467217"/>
                  <a:gd name="connsiteX23" fmla="*/ 1711491 w 1984271"/>
                  <a:gd name="connsiteY23" fmla="*/ 326947 h 2467217"/>
                  <a:gd name="connsiteX24" fmla="*/ 1528218 w 1984271"/>
                  <a:gd name="connsiteY24" fmla="*/ 1040616 h 2467217"/>
                  <a:gd name="connsiteX25" fmla="*/ 1559948 w 1984271"/>
                  <a:gd name="connsiteY25" fmla="*/ 1066247 h 2467217"/>
                  <a:gd name="connsiteX26" fmla="*/ 1791130 w 1984271"/>
                  <a:gd name="connsiteY26" fmla="*/ 656004 h 2467217"/>
                  <a:gd name="connsiteX27" fmla="*/ 1892735 w 1984271"/>
                  <a:gd name="connsiteY27" fmla="*/ 604100 h 2467217"/>
                  <a:gd name="connsiteX28" fmla="*/ 1931711 w 1984271"/>
                  <a:gd name="connsiteY28" fmla="*/ 616758 h 2467217"/>
                  <a:gd name="connsiteX29" fmla="*/ 1980453 w 1984271"/>
                  <a:gd name="connsiteY29" fmla="*/ 678921 h 2467217"/>
                  <a:gd name="connsiteX30" fmla="*/ 1970956 w 1984271"/>
                  <a:gd name="connsiteY30" fmla="*/ 757338 h 2467217"/>
                  <a:gd name="connsiteX31" fmla="*/ 1684871 w 1984271"/>
                  <a:gd name="connsiteY31" fmla="*/ 1339483 h 2467217"/>
                  <a:gd name="connsiteX32" fmla="*/ 1686726 w 1984271"/>
                  <a:gd name="connsiteY32" fmla="*/ 1517300 h 2467217"/>
                  <a:gd name="connsiteX33" fmla="*/ 1448462 w 1984271"/>
                  <a:gd name="connsiteY33" fmla="*/ 1976919 h 2467217"/>
                  <a:gd name="connsiteX34" fmla="*/ 1363775 w 1984271"/>
                  <a:gd name="connsiteY34" fmla="*/ 2024034 h 2467217"/>
                  <a:gd name="connsiteX35" fmla="*/ 1397674 w 1984271"/>
                  <a:gd name="connsiteY35" fmla="*/ 2467217 h 2467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84271" h="2467217">
                    <a:moveTo>
                      <a:pt x="862491" y="2467217"/>
                    </a:moveTo>
                    <a:lnTo>
                      <a:pt x="874684" y="2028808"/>
                    </a:lnTo>
                    <a:lnTo>
                      <a:pt x="778724" y="1983903"/>
                    </a:lnTo>
                    <a:cubicBezTo>
                      <a:pt x="690128" y="1925386"/>
                      <a:pt x="619354" y="1841947"/>
                      <a:pt x="576484" y="1743459"/>
                    </a:cubicBezTo>
                    <a:lnTo>
                      <a:pt x="111078" y="1424434"/>
                    </a:lnTo>
                    <a:cubicBezTo>
                      <a:pt x="31903" y="1379818"/>
                      <a:pt x="-30487" y="1276773"/>
                      <a:pt x="15844" y="1194702"/>
                    </a:cubicBezTo>
                    <a:cubicBezTo>
                      <a:pt x="62178" y="1112627"/>
                      <a:pt x="169673" y="1084455"/>
                      <a:pt x="248851" y="1129072"/>
                    </a:cubicBezTo>
                    <a:lnTo>
                      <a:pt x="521206" y="1295432"/>
                    </a:lnTo>
                    <a:cubicBezTo>
                      <a:pt x="551944" y="1314567"/>
                      <a:pt x="633891" y="1324467"/>
                      <a:pt x="659972" y="1269367"/>
                    </a:cubicBezTo>
                    <a:lnTo>
                      <a:pt x="457061" y="340024"/>
                    </a:lnTo>
                    <a:cubicBezTo>
                      <a:pt x="441989" y="286027"/>
                      <a:pt x="461884" y="230533"/>
                      <a:pt x="503148" y="197683"/>
                    </a:cubicBezTo>
                    <a:cubicBezTo>
                      <a:pt x="516903" y="186730"/>
                      <a:pt x="533031" y="178297"/>
                      <a:pt x="551031" y="173271"/>
                    </a:cubicBezTo>
                    <a:cubicBezTo>
                      <a:pt x="623028" y="153174"/>
                      <a:pt x="697682" y="195247"/>
                      <a:pt x="717783" y="267245"/>
                    </a:cubicBezTo>
                    <a:lnTo>
                      <a:pt x="915094" y="974058"/>
                    </a:lnTo>
                    <a:lnTo>
                      <a:pt x="951240" y="973680"/>
                    </a:lnTo>
                    <a:cubicBezTo>
                      <a:pt x="948331" y="694706"/>
                      <a:pt x="945421" y="415731"/>
                      <a:pt x="942512" y="136757"/>
                    </a:cubicBezTo>
                    <a:cubicBezTo>
                      <a:pt x="941734" y="62013"/>
                      <a:pt x="1001695" y="787"/>
                      <a:pt x="1076440" y="7"/>
                    </a:cubicBezTo>
                    <a:cubicBezTo>
                      <a:pt x="1151184" y="-773"/>
                      <a:pt x="1212409" y="59189"/>
                      <a:pt x="1213189" y="133932"/>
                    </a:cubicBezTo>
                    <a:lnTo>
                      <a:pt x="1221916" y="970859"/>
                    </a:lnTo>
                    <a:lnTo>
                      <a:pt x="1266780" y="970391"/>
                    </a:lnTo>
                    <a:lnTo>
                      <a:pt x="1449313" y="259616"/>
                    </a:lnTo>
                    <a:cubicBezTo>
                      <a:pt x="1463253" y="205315"/>
                      <a:pt x="1508231" y="167206"/>
                      <a:pt x="1560395" y="159387"/>
                    </a:cubicBezTo>
                    <a:cubicBezTo>
                      <a:pt x="1577782" y="156780"/>
                      <a:pt x="1595967" y="157540"/>
                      <a:pt x="1614066" y="162191"/>
                    </a:cubicBezTo>
                    <a:cubicBezTo>
                      <a:pt x="1686467" y="180782"/>
                      <a:pt x="1730088" y="254543"/>
                      <a:pt x="1711491" y="326947"/>
                    </a:cubicBezTo>
                    <a:lnTo>
                      <a:pt x="1528218" y="1040616"/>
                    </a:lnTo>
                    <a:lnTo>
                      <a:pt x="1559948" y="1066247"/>
                    </a:lnTo>
                    <a:lnTo>
                      <a:pt x="1791130" y="656004"/>
                    </a:lnTo>
                    <a:cubicBezTo>
                      <a:pt x="1812119" y="618762"/>
                      <a:pt x="1852769" y="599567"/>
                      <a:pt x="1892735" y="604100"/>
                    </a:cubicBezTo>
                    <a:cubicBezTo>
                      <a:pt x="1906057" y="605614"/>
                      <a:pt x="1919300" y="609764"/>
                      <a:pt x="1931711" y="616758"/>
                    </a:cubicBezTo>
                    <a:cubicBezTo>
                      <a:pt x="1956543" y="630749"/>
                      <a:pt x="1973348" y="653481"/>
                      <a:pt x="1980453" y="678921"/>
                    </a:cubicBezTo>
                    <a:cubicBezTo>
                      <a:pt x="1987555" y="704364"/>
                      <a:pt x="1984950" y="732511"/>
                      <a:pt x="1970956" y="757338"/>
                    </a:cubicBezTo>
                    <a:lnTo>
                      <a:pt x="1684871" y="1339483"/>
                    </a:lnTo>
                    <a:cubicBezTo>
                      <a:pt x="1685489" y="1398755"/>
                      <a:pt x="1686108" y="1458028"/>
                      <a:pt x="1686726" y="1517300"/>
                    </a:cubicBezTo>
                    <a:cubicBezTo>
                      <a:pt x="1688710" y="1707568"/>
                      <a:pt x="1594055" y="1876331"/>
                      <a:pt x="1448462" y="1976919"/>
                    </a:cubicBezTo>
                    <a:lnTo>
                      <a:pt x="1363775" y="2024034"/>
                    </a:lnTo>
                    <a:lnTo>
                      <a:pt x="1397674" y="2467217"/>
                    </a:lnTo>
                  </a:path>
                </a:pathLst>
              </a:cu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楕円 48">
                <a:extLst>
                  <a:ext uri="{FF2B5EF4-FFF2-40B4-BE49-F238E27FC236}">
                    <a16:creationId xmlns:a16="http://schemas.microsoft.com/office/drawing/2014/main" id="{6073511A-A812-EC7D-5B77-ACD1EED0CEC5}"/>
                  </a:ext>
                </a:extLst>
              </p:cNvPr>
              <p:cNvSpPr/>
              <p:nvPr/>
            </p:nvSpPr>
            <p:spPr bwMode="auto">
              <a:xfrm>
                <a:off x="6346032" y="926847"/>
                <a:ext cx="295188" cy="295188"/>
              </a:xfrm>
              <a:prstGeom prst="ellipse">
                <a:avLst/>
              </a:prstGeom>
              <a:solidFill>
                <a:schemeClr val="accent5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2D598097-97E4-A3F4-F98B-FDD230E6A111}"/>
                  </a:ext>
                </a:extLst>
              </p:cNvPr>
              <p:cNvSpPr/>
              <p:nvPr/>
            </p:nvSpPr>
            <p:spPr>
              <a:xfrm>
                <a:off x="5076216" y="1098340"/>
                <a:ext cx="402735" cy="145272"/>
              </a:xfrm>
              <a:custGeom>
                <a:avLst/>
                <a:gdLst>
                  <a:gd name="connsiteX0" fmla="*/ 358759 w 1639372"/>
                  <a:gd name="connsiteY0" fmla="*/ 61494 h 768433"/>
                  <a:gd name="connsiteX1" fmla="*/ 198739 w 1639372"/>
                  <a:gd name="connsiteY1" fmla="*/ 297714 h 768433"/>
                  <a:gd name="connsiteX2" fmla="*/ 619 w 1639372"/>
                  <a:gd name="connsiteY2" fmla="*/ 373914 h 768433"/>
                  <a:gd name="connsiteX3" fmla="*/ 267319 w 1639372"/>
                  <a:gd name="connsiteY3" fmla="*/ 564414 h 768433"/>
                  <a:gd name="connsiteX4" fmla="*/ 412099 w 1639372"/>
                  <a:gd name="connsiteY4" fmla="*/ 754914 h 768433"/>
                  <a:gd name="connsiteX5" fmla="*/ 899779 w 1639372"/>
                  <a:gd name="connsiteY5" fmla="*/ 686334 h 768433"/>
                  <a:gd name="connsiteX6" fmla="*/ 1311259 w 1639372"/>
                  <a:gd name="connsiteY6" fmla="*/ 762534 h 768433"/>
                  <a:gd name="connsiteX7" fmla="*/ 1501759 w 1639372"/>
                  <a:gd name="connsiteY7" fmla="*/ 495834 h 768433"/>
                  <a:gd name="connsiteX8" fmla="*/ 1638919 w 1639372"/>
                  <a:gd name="connsiteY8" fmla="*/ 396774 h 768433"/>
                  <a:gd name="connsiteX9" fmla="*/ 1456039 w 1639372"/>
                  <a:gd name="connsiteY9" fmla="*/ 145314 h 768433"/>
                  <a:gd name="connsiteX10" fmla="*/ 1143619 w 1639372"/>
                  <a:gd name="connsiteY10" fmla="*/ 130074 h 768433"/>
                  <a:gd name="connsiteX11" fmla="*/ 892159 w 1639372"/>
                  <a:gd name="connsiteY11" fmla="*/ 534 h 768433"/>
                  <a:gd name="connsiteX12" fmla="*/ 648319 w 1639372"/>
                  <a:gd name="connsiteY12" fmla="*/ 84354 h 768433"/>
                  <a:gd name="connsiteX13" fmla="*/ 313039 w 1639372"/>
                  <a:gd name="connsiteY13" fmla="*/ 91974 h 768433"/>
                  <a:gd name="connsiteX14" fmla="*/ 358759 w 1639372"/>
                  <a:gd name="connsiteY14" fmla="*/ 61494 h 768433"/>
                  <a:gd name="connsiteX0" fmla="*/ 313012 w 1639345"/>
                  <a:gd name="connsiteY0" fmla="*/ 91974 h 768433"/>
                  <a:gd name="connsiteX1" fmla="*/ 198712 w 1639345"/>
                  <a:gd name="connsiteY1" fmla="*/ 297714 h 768433"/>
                  <a:gd name="connsiteX2" fmla="*/ 592 w 1639345"/>
                  <a:gd name="connsiteY2" fmla="*/ 373914 h 768433"/>
                  <a:gd name="connsiteX3" fmla="*/ 267292 w 1639345"/>
                  <a:gd name="connsiteY3" fmla="*/ 564414 h 768433"/>
                  <a:gd name="connsiteX4" fmla="*/ 412072 w 1639345"/>
                  <a:gd name="connsiteY4" fmla="*/ 754914 h 768433"/>
                  <a:gd name="connsiteX5" fmla="*/ 899752 w 1639345"/>
                  <a:gd name="connsiteY5" fmla="*/ 686334 h 768433"/>
                  <a:gd name="connsiteX6" fmla="*/ 1311232 w 1639345"/>
                  <a:gd name="connsiteY6" fmla="*/ 762534 h 768433"/>
                  <a:gd name="connsiteX7" fmla="*/ 1501732 w 1639345"/>
                  <a:gd name="connsiteY7" fmla="*/ 495834 h 768433"/>
                  <a:gd name="connsiteX8" fmla="*/ 1638892 w 1639345"/>
                  <a:gd name="connsiteY8" fmla="*/ 396774 h 768433"/>
                  <a:gd name="connsiteX9" fmla="*/ 1456012 w 1639345"/>
                  <a:gd name="connsiteY9" fmla="*/ 145314 h 768433"/>
                  <a:gd name="connsiteX10" fmla="*/ 1143592 w 1639345"/>
                  <a:gd name="connsiteY10" fmla="*/ 130074 h 768433"/>
                  <a:gd name="connsiteX11" fmla="*/ 892132 w 1639345"/>
                  <a:gd name="connsiteY11" fmla="*/ 534 h 768433"/>
                  <a:gd name="connsiteX12" fmla="*/ 648292 w 1639345"/>
                  <a:gd name="connsiteY12" fmla="*/ 84354 h 768433"/>
                  <a:gd name="connsiteX13" fmla="*/ 313012 w 1639345"/>
                  <a:gd name="connsiteY13" fmla="*/ 91974 h 768433"/>
                  <a:gd name="connsiteX0" fmla="*/ 313363 w 1639696"/>
                  <a:gd name="connsiteY0" fmla="*/ 91974 h 768433"/>
                  <a:gd name="connsiteX1" fmla="*/ 199063 w 1639696"/>
                  <a:gd name="connsiteY1" fmla="*/ 297714 h 768433"/>
                  <a:gd name="connsiteX2" fmla="*/ 943 w 1639696"/>
                  <a:gd name="connsiteY2" fmla="*/ 373914 h 768433"/>
                  <a:gd name="connsiteX3" fmla="*/ 267643 w 1639696"/>
                  <a:gd name="connsiteY3" fmla="*/ 564414 h 768433"/>
                  <a:gd name="connsiteX4" fmla="*/ 412423 w 1639696"/>
                  <a:gd name="connsiteY4" fmla="*/ 754914 h 768433"/>
                  <a:gd name="connsiteX5" fmla="*/ 900103 w 1639696"/>
                  <a:gd name="connsiteY5" fmla="*/ 686334 h 768433"/>
                  <a:gd name="connsiteX6" fmla="*/ 1311583 w 1639696"/>
                  <a:gd name="connsiteY6" fmla="*/ 762534 h 768433"/>
                  <a:gd name="connsiteX7" fmla="*/ 1502083 w 1639696"/>
                  <a:gd name="connsiteY7" fmla="*/ 495834 h 768433"/>
                  <a:gd name="connsiteX8" fmla="*/ 1639243 w 1639696"/>
                  <a:gd name="connsiteY8" fmla="*/ 396774 h 768433"/>
                  <a:gd name="connsiteX9" fmla="*/ 1456363 w 1639696"/>
                  <a:gd name="connsiteY9" fmla="*/ 145314 h 768433"/>
                  <a:gd name="connsiteX10" fmla="*/ 1143943 w 1639696"/>
                  <a:gd name="connsiteY10" fmla="*/ 130074 h 768433"/>
                  <a:gd name="connsiteX11" fmla="*/ 892483 w 1639696"/>
                  <a:gd name="connsiteY11" fmla="*/ 534 h 768433"/>
                  <a:gd name="connsiteX12" fmla="*/ 648643 w 1639696"/>
                  <a:gd name="connsiteY12" fmla="*/ 84354 h 768433"/>
                  <a:gd name="connsiteX13" fmla="*/ 313363 w 1639696"/>
                  <a:gd name="connsiteY13" fmla="*/ 91974 h 768433"/>
                  <a:gd name="connsiteX0" fmla="*/ 313363 w 1639696"/>
                  <a:gd name="connsiteY0" fmla="*/ 91974 h 770171"/>
                  <a:gd name="connsiteX1" fmla="*/ 199063 w 1639696"/>
                  <a:gd name="connsiteY1" fmla="*/ 297714 h 770171"/>
                  <a:gd name="connsiteX2" fmla="*/ 943 w 1639696"/>
                  <a:gd name="connsiteY2" fmla="*/ 373914 h 770171"/>
                  <a:gd name="connsiteX3" fmla="*/ 267643 w 1639696"/>
                  <a:gd name="connsiteY3" fmla="*/ 564414 h 770171"/>
                  <a:gd name="connsiteX4" fmla="*/ 412423 w 1639696"/>
                  <a:gd name="connsiteY4" fmla="*/ 754914 h 770171"/>
                  <a:gd name="connsiteX5" fmla="*/ 900103 w 1639696"/>
                  <a:gd name="connsiteY5" fmla="*/ 686334 h 770171"/>
                  <a:gd name="connsiteX6" fmla="*/ 1311583 w 1639696"/>
                  <a:gd name="connsiteY6" fmla="*/ 762534 h 770171"/>
                  <a:gd name="connsiteX7" fmla="*/ 1502083 w 1639696"/>
                  <a:gd name="connsiteY7" fmla="*/ 495834 h 770171"/>
                  <a:gd name="connsiteX8" fmla="*/ 1639243 w 1639696"/>
                  <a:gd name="connsiteY8" fmla="*/ 396774 h 770171"/>
                  <a:gd name="connsiteX9" fmla="*/ 1456363 w 1639696"/>
                  <a:gd name="connsiteY9" fmla="*/ 145314 h 770171"/>
                  <a:gd name="connsiteX10" fmla="*/ 1143943 w 1639696"/>
                  <a:gd name="connsiteY10" fmla="*/ 130074 h 770171"/>
                  <a:gd name="connsiteX11" fmla="*/ 892483 w 1639696"/>
                  <a:gd name="connsiteY11" fmla="*/ 534 h 770171"/>
                  <a:gd name="connsiteX12" fmla="*/ 648643 w 1639696"/>
                  <a:gd name="connsiteY12" fmla="*/ 84354 h 770171"/>
                  <a:gd name="connsiteX13" fmla="*/ 313363 w 1639696"/>
                  <a:gd name="connsiteY13" fmla="*/ 91974 h 770171"/>
                  <a:gd name="connsiteX0" fmla="*/ 313363 w 1639246"/>
                  <a:gd name="connsiteY0" fmla="*/ 91974 h 770171"/>
                  <a:gd name="connsiteX1" fmla="*/ 199063 w 1639246"/>
                  <a:gd name="connsiteY1" fmla="*/ 297714 h 770171"/>
                  <a:gd name="connsiteX2" fmla="*/ 943 w 1639246"/>
                  <a:gd name="connsiteY2" fmla="*/ 373914 h 770171"/>
                  <a:gd name="connsiteX3" fmla="*/ 267643 w 1639246"/>
                  <a:gd name="connsiteY3" fmla="*/ 564414 h 770171"/>
                  <a:gd name="connsiteX4" fmla="*/ 412423 w 1639246"/>
                  <a:gd name="connsiteY4" fmla="*/ 754914 h 770171"/>
                  <a:gd name="connsiteX5" fmla="*/ 900103 w 1639246"/>
                  <a:gd name="connsiteY5" fmla="*/ 686334 h 770171"/>
                  <a:gd name="connsiteX6" fmla="*/ 1311583 w 1639246"/>
                  <a:gd name="connsiteY6" fmla="*/ 762534 h 770171"/>
                  <a:gd name="connsiteX7" fmla="*/ 1460808 w 1639246"/>
                  <a:gd name="connsiteY7" fmla="*/ 559334 h 770171"/>
                  <a:gd name="connsiteX8" fmla="*/ 1639243 w 1639246"/>
                  <a:gd name="connsiteY8" fmla="*/ 396774 h 770171"/>
                  <a:gd name="connsiteX9" fmla="*/ 1456363 w 1639246"/>
                  <a:gd name="connsiteY9" fmla="*/ 145314 h 770171"/>
                  <a:gd name="connsiteX10" fmla="*/ 1143943 w 1639246"/>
                  <a:gd name="connsiteY10" fmla="*/ 130074 h 770171"/>
                  <a:gd name="connsiteX11" fmla="*/ 892483 w 1639246"/>
                  <a:gd name="connsiteY11" fmla="*/ 534 h 770171"/>
                  <a:gd name="connsiteX12" fmla="*/ 648643 w 1639246"/>
                  <a:gd name="connsiteY12" fmla="*/ 84354 h 770171"/>
                  <a:gd name="connsiteX13" fmla="*/ 313363 w 1639246"/>
                  <a:gd name="connsiteY13" fmla="*/ 91974 h 770171"/>
                  <a:gd name="connsiteX0" fmla="*/ 313363 w 1639246"/>
                  <a:gd name="connsiteY0" fmla="*/ 91974 h 770171"/>
                  <a:gd name="connsiteX1" fmla="*/ 199063 w 1639246"/>
                  <a:gd name="connsiteY1" fmla="*/ 297714 h 770171"/>
                  <a:gd name="connsiteX2" fmla="*/ 943 w 1639246"/>
                  <a:gd name="connsiteY2" fmla="*/ 373914 h 770171"/>
                  <a:gd name="connsiteX3" fmla="*/ 267643 w 1639246"/>
                  <a:gd name="connsiteY3" fmla="*/ 564414 h 770171"/>
                  <a:gd name="connsiteX4" fmla="*/ 412423 w 1639246"/>
                  <a:gd name="connsiteY4" fmla="*/ 754914 h 770171"/>
                  <a:gd name="connsiteX5" fmla="*/ 900103 w 1639246"/>
                  <a:gd name="connsiteY5" fmla="*/ 686334 h 770171"/>
                  <a:gd name="connsiteX6" fmla="*/ 1311583 w 1639246"/>
                  <a:gd name="connsiteY6" fmla="*/ 762534 h 770171"/>
                  <a:gd name="connsiteX7" fmla="*/ 1460808 w 1639246"/>
                  <a:gd name="connsiteY7" fmla="*/ 559334 h 770171"/>
                  <a:gd name="connsiteX8" fmla="*/ 1639243 w 1639246"/>
                  <a:gd name="connsiteY8" fmla="*/ 396774 h 770171"/>
                  <a:gd name="connsiteX9" fmla="*/ 1456363 w 1639246"/>
                  <a:gd name="connsiteY9" fmla="*/ 145314 h 770171"/>
                  <a:gd name="connsiteX10" fmla="*/ 1143943 w 1639246"/>
                  <a:gd name="connsiteY10" fmla="*/ 130074 h 770171"/>
                  <a:gd name="connsiteX11" fmla="*/ 892483 w 1639246"/>
                  <a:gd name="connsiteY11" fmla="*/ 534 h 770171"/>
                  <a:gd name="connsiteX12" fmla="*/ 648643 w 1639246"/>
                  <a:gd name="connsiteY12" fmla="*/ 84354 h 770171"/>
                  <a:gd name="connsiteX13" fmla="*/ 313363 w 1639246"/>
                  <a:gd name="connsiteY13" fmla="*/ 91974 h 770171"/>
                  <a:gd name="connsiteX0" fmla="*/ 313363 w 1639246"/>
                  <a:gd name="connsiteY0" fmla="*/ 92068 h 770265"/>
                  <a:gd name="connsiteX1" fmla="*/ 199063 w 1639246"/>
                  <a:gd name="connsiteY1" fmla="*/ 297808 h 770265"/>
                  <a:gd name="connsiteX2" fmla="*/ 943 w 1639246"/>
                  <a:gd name="connsiteY2" fmla="*/ 374008 h 770265"/>
                  <a:gd name="connsiteX3" fmla="*/ 267643 w 1639246"/>
                  <a:gd name="connsiteY3" fmla="*/ 564508 h 770265"/>
                  <a:gd name="connsiteX4" fmla="*/ 412423 w 1639246"/>
                  <a:gd name="connsiteY4" fmla="*/ 755008 h 770265"/>
                  <a:gd name="connsiteX5" fmla="*/ 900103 w 1639246"/>
                  <a:gd name="connsiteY5" fmla="*/ 686428 h 770265"/>
                  <a:gd name="connsiteX6" fmla="*/ 1311583 w 1639246"/>
                  <a:gd name="connsiteY6" fmla="*/ 762628 h 770265"/>
                  <a:gd name="connsiteX7" fmla="*/ 1460808 w 1639246"/>
                  <a:gd name="connsiteY7" fmla="*/ 559428 h 770265"/>
                  <a:gd name="connsiteX8" fmla="*/ 1639243 w 1639246"/>
                  <a:gd name="connsiteY8" fmla="*/ 396868 h 770265"/>
                  <a:gd name="connsiteX9" fmla="*/ 1456363 w 1639246"/>
                  <a:gd name="connsiteY9" fmla="*/ 145408 h 770265"/>
                  <a:gd name="connsiteX10" fmla="*/ 1143943 w 1639246"/>
                  <a:gd name="connsiteY10" fmla="*/ 130168 h 770265"/>
                  <a:gd name="connsiteX11" fmla="*/ 892483 w 1639246"/>
                  <a:gd name="connsiteY11" fmla="*/ 628 h 770265"/>
                  <a:gd name="connsiteX12" fmla="*/ 610543 w 1639246"/>
                  <a:gd name="connsiteY12" fmla="*/ 81273 h 770265"/>
                  <a:gd name="connsiteX13" fmla="*/ 313363 w 1639246"/>
                  <a:gd name="connsiteY13" fmla="*/ 92068 h 770265"/>
                  <a:gd name="connsiteX0" fmla="*/ 313363 w 1639246"/>
                  <a:gd name="connsiteY0" fmla="*/ 91561 h 769758"/>
                  <a:gd name="connsiteX1" fmla="*/ 199063 w 1639246"/>
                  <a:gd name="connsiteY1" fmla="*/ 297301 h 769758"/>
                  <a:gd name="connsiteX2" fmla="*/ 943 w 1639246"/>
                  <a:gd name="connsiteY2" fmla="*/ 373501 h 769758"/>
                  <a:gd name="connsiteX3" fmla="*/ 267643 w 1639246"/>
                  <a:gd name="connsiteY3" fmla="*/ 564001 h 769758"/>
                  <a:gd name="connsiteX4" fmla="*/ 412423 w 1639246"/>
                  <a:gd name="connsiteY4" fmla="*/ 754501 h 769758"/>
                  <a:gd name="connsiteX5" fmla="*/ 900103 w 1639246"/>
                  <a:gd name="connsiteY5" fmla="*/ 685921 h 769758"/>
                  <a:gd name="connsiteX6" fmla="*/ 1311583 w 1639246"/>
                  <a:gd name="connsiteY6" fmla="*/ 762121 h 769758"/>
                  <a:gd name="connsiteX7" fmla="*/ 1460808 w 1639246"/>
                  <a:gd name="connsiteY7" fmla="*/ 558921 h 769758"/>
                  <a:gd name="connsiteX8" fmla="*/ 1639243 w 1639246"/>
                  <a:gd name="connsiteY8" fmla="*/ 396361 h 769758"/>
                  <a:gd name="connsiteX9" fmla="*/ 1456363 w 1639246"/>
                  <a:gd name="connsiteY9" fmla="*/ 144901 h 769758"/>
                  <a:gd name="connsiteX10" fmla="*/ 1169343 w 1639246"/>
                  <a:gd name="connsiteY10" fmla="*/ 101086 h 769758"/>
                  <a:gd name="connsiteX11" fmla="*/ 892483 w 1639246"/>
                  <a:gd name="connsiteY11" fmla="*/ 121 h 769758"/>
                  <a:gd name="connsiteX12" fmla="*/ 610543 w 1639246"/>
                  <a:gd name="connsiteY12" fmla="*/ 80766 h 769758"/>
                  <a:gd name="connsiteX13" fmla="*/ 313363 w 1639246"/>
                  <a:gd name="connsiteY13" fmla="*/ 91561 h 769758"/>
                  <a:gd name="connsiteX0" fmla="*/ 313363 w 1639246"/>
                  <a:gd name="connsiteY0" fmla="*/ 91561 h 769758"/>
                  <a:gd name="connsiteX1" fmla="*/ 199063 w 1639246"/>
                  <a:gd name="connsiteY1" fmla="*/ 297301 h 769758"/>
                  <a:gd name="connsiteX2" fmla="*/ 943 w 1639246"/>
                  <a:gd name="connsiteY2" fmla="*/ 373501 h 769758"/>
                  <a:gd name="connsiteX3" fmla="*/ 267643 w 1639246"/>
                  <a:gd name="connsiteY3" fmla="*/ 564001 h 769758"/>
                  <a:gd name="connsiteX4" fmla="*/ 412423 w 1639246"/>
                  <a:gd name="connsiteY4" fmla="*/ 754501 h 769758"/>
                  <a:gd name="connsiteX5" fmla="*/ 900103 w 1639246"/>
                  <a:gd name="connsiteY5" fmla="*/ 685921 h 769758"/>
                  <a:gd name="connsiteX6" fmla="*/ 1311583 w 1639246"/>
                  <a:gd name="connsiteY6" fmla="*/ 762121 h 769758"/>
                  <a:gd name="connsiteX7" fmla="*/ 1460808 w 1639246"/>
                  <a:gd name="connsiteY7" fmla="*/ 558921 h 769758"/>
                  <a:gd name="connsiteX8" fmla="*/ 1639243 w 1639246"/>
                  <a:gd name="connsiteY8" fmla="*/ 396361 h 769758"/>
                  <a:gd name="connsiteX9" fmla="*/ 1456363 w 1639246"/>
                  <a:gd name="connsiteY9" fmla="*/ 144901 h 769758"/>
                  <a:gd name="connsiteX10" fmla="*/ 1169343 w 1639246"/>
                  <a:gd name="connsiteY10" fmla="*/ 101086 h 769758"/>
                  <a:gd name="connsiteX11" fmla="*/ 892483 w 1639246"/>
                  <a:gd name="connsiteY11" fmla="*/ 121 h 769758"/>
                  <a:gd name="connsiteX12" fmla="*/ 610543 w 1639246"/>
                  <a:gd name="connsiteY12" fmla="*/ 80766 h 769758"/>
                  <a:gd name="connsiteX13" fmla="*/ 313363 w 1639246"/>
                  <a:gd name="connsiteY13" fmla="*/ 91561 h 769758"/>
                  <a:gd name="connsiteX0" fmla="*/ 313363 w 1639246"/>
                  <a:gd name="connsiteY0" fmla="*/ 91561 h 766316"/>
                  <a:gd name="connsiteX1" fmla="*/ 199063 w 1639246"/>
                  <a:gd name="connsiteY1" fmla="*/ 297301 h 766316"/>
                  <a:gd name="connsiteX2" fmla="*/ 943 w 1639246"/>
                  <a:gd name="connsiteY2" fmla="*/ 373501 h 766316"/>
                  <a:gd name="connsiteX3" fmla="*/ 267643 w 1639246"/>
                  <a:gd name="connsiteY3" fmla="*/ 564001 h 766316"/>
                  <a:gd name="connsiteX4" fmla="*/ 412423 w 1639246"/>
                  <a:gd name="connsiteY4" fmla="*/ 754501 h 766316"/>
                  <a:gd name="connsiteX5" fmla="*/ 900103 w 1639246"/>
                  <a:gd name="connsiteY5" fmla="*/ 685921 h 766316"/>
                  <a:gd name="connsiteX6" fmla="*/ 1311583 w 1639246"/>
                  <a:gd name="connsiteY6" fmla="*/ 762121 h 766316"/>
                  <a:gd name="connsiteX7" fmla="*/ 1460808 w 1639246"/>
                  <a:gd name="connsiteY7" fmla="*/ 558921 h 766316"/>
                  <a:gd name="connsiteX8" fmla="*/ 1639243 w 1639246"/>
                  <a:gd name="connsiteY8" fmla="*/ 396361 h 766316"/>
                  <a:gd name="connsiteX9" fmla="*/ 1456363 w 1639246"/>
                  <a:gd name="connsiteY9" fmla="*/ 144901 h 766316"/>
                  <a:gd name="connsiteX10" fmla="*/ 1169343 w 1639246"/>
                  <a:gd name="connsiteY10" fmla="*/ 101086 h 766316"/>
                  <a:gd name="connsiteX11" fmla="*/ 892483 w 1639246"/>
                  <a:gd name="connsiteY11" fmla="*/ 121 h 766316"/>
                  <a:gd name="connsiteX12" fmla="*/ 610543 w 1639246"/>
                  <a:gd name="connsiteY12" fmla="*/ 80766 h 766316"/>
                  <a:gd name="connsiteX13" fmla="*/ 313363 w 1639246"/>
                  <a:gd name="connsiteY13" fmla="*/ 91561 h 7663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39246" h="766316">
                    <a:moveTo>
                      <a:pt x="313363" y="91561"/>
                    </a:moveTo>
                    <a:cubicBezTo>
                      <a:pt x="244783" y="127650"/>
                      <a:pt x="314633" y="247136"/>
                      <a:pt x="199063" y="297301"/>
                    </a:cubicBezTo>
                    <a:cubicBezTo>
                      <a:pt x="83493" y="347466"/>
                      <a:pt x="-10487" y="329051"/>
                      <a:pt x="943" y="373501"/>
                    </a:cubicBezTo>
                    <a:cubicBezTo>
                      <a:pt x="12373" y="417951"/>
                      <a:pt x="199063" y="500501"/>
                      <a:pt x="267643" y="564001"/>
                    </a:cubicBezTo>
                    <a:cubicBezTo>
                      <a:pt x="336223" y="627501"/>
                      <a:pt x="275263" y="705606"/>
                      <a:pt x="412423" y="754501"/>
                    </a:cubicBezTo>
                    <a:cubicBezTo>
                      <a:pt x="549583" y="803396"/>
                      <a:pt x="750243" y="684651"/>
                      <a:pt x="900103" y="685921"/>
                    </a:cubicBezTo>
                    <a:cubicBezTo>
                      <a:pt x="1049963" y="687191"/>
                      <a:pt x="1218132" y="783288"/>
                      <a:pt x="1311583" y="762121"/>
                    </a:cubicBezTo>
                    <a:cubicBezTo>
                      <a:pt x="1405034" y="740954"/>
                      <a:pt x="1406198" y="619881"/>
                      <a:pt x="1460808" y="558921"/>
                    </a:cubicBezTo>
                    <a:cubicBezTo>
                      <a:pt x="1515418" y="497961"/>
                      <a:pt x="1639984" y="465364"/>
                      <a:pt x="1639243" y="396361"/>
                    </a:cubicBezTo>
                    <a:cubicBezTo>
                      <a:pt x="1638502" y="327358"/>
                      <a:pt x="1534680" y="194114"/>
                      <a:pt x="1456363" y="144901"/>
                    </a:cubicBezTo>
                    <a:cubicBezTo>
                      <a:pt x="1378046" y="95689"/>
                      <a:pt x="1285548" y="125216"/>
                      <a:pt x="1169343" y="101086"/>
                    </a:cubicBezTo>
                    <a:cubicBezTo>
                      <a:pt x="1053138" y="76956"/>
                      <a:pt x="985616" y="3508"/>
                      <a:pt x="892483" y="121"/>
                    </a:cubicBezTo>
                    <a:cubicBezTo>
                      <a:pt x="799350" y="-3266"/>
                      <a:pt x="707063" y="65526"/>
                      <a:pt x="610543" y="80766"/>
                    </a:cubicBezTo>
                    <a:cubicBezTo>
                      <a:pt x="514023" y="96006"/>
                      <a:pt x="381943" y="55472"/>
                      <a:pt x="313363" y="91561"/>
                    </a:cubicBezTo>
                    <a:close/>
                  </a:path>
                </a:pathLst>
              </a:custGeom>
              <a:solidFill>
                <a:srgbClr val="F79646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872A8488-B8D5-4CC6-95BD-9B7270F813DE}"/>
                  </a:ext>
                </a:extLst>
              </p:cNvPr>
              <p:cNvSpPr/>
              <p:nvPr/>
            </p:nvSpPr>
            <p:spPr bwMode="auto">
              <a:xfrm rot="598384">
                <a:off x="6021312" y="1323352"/>
                <a:ext cx="74109" cy="45719"/>
              </a:xfrm>
              <a:prstGeom prst="ellipse">
                <a:avLst/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2A596911-9E04-F0F5-A534-CEC150238181}"/>
                  </a:ext>
                </a:extLst>
              </p:cNvPr>
              <p:cNvSpPr/>
              <p:nvPr/>
            </p:nvSpPr>
            <p:spPr bwMode="auto">
              <a:xfrm rot="598384">
                <a:off x="5826048" y="1416219"/>
                <a:ext cx="74109" cy="45719"/>
              </a:xfrm>
              <a:prstGeom prst="ellipse">
                <a:avLst/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6440BEDF-5C54-77D0-01B6-F72F4325E8C9}"/>
                </a:ext>
              </a:extLst>
            </p:cNvPr>
            <p:cNvSpPr txBox="1"/>
            <p:nvPr/>
          </p:nvSpPr>
          <p:spPr>
            <a:xfrm>
              <a:off x="2083330" y="5509176"/>
              <a:ext cx="4698722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44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トレーはこちらへ</a:t>
              </a:r>
              <a:endParaRPr lang="en-US" altLang="ja-JP" sz="4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4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お戻しください</a:t>
              </a:r>
              <a:endParaRPr lang="en-US" altLang="ja-JP" sz="4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320544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D0A1DAE1-FCB3-E038-F389-DEF6ED8A343D}"/>
              </a:ext>
            </a:extLst>
          </p:cNvPr>
          <p:cNvGrpSpPr/>
          <p:nvPr/>
        </p:nvGrpSpPr>
        <p:grpSpPr>
          <a:xfrm>
            <a:off x="146048" y="5113202"/>
            <a:ext cx="6559552" cy="2185125"/>
            <a:chOff x="146048" y="5113202"/>
            <a:chExt cx="6559552" cy="2185125"/>
          </a:xfrm>
          <a:solidFill>
            <a:srgbClr val="00B0F0"/>
          </a:solidFill>
        </p:grpSpPr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9498CED0-8ACE-5EF5-530B-8E0EDAF81D84}"/>
                </a:ext>
              </a:extLst>
            </p:cNvPr>
            <p:cNvSpPr/>
            <p:nvPr/>
          </p:nvSpPr>
          <p:spPr>
            <a:xfrm>
              <a:off x="215900" y="5168900"/>
              <a:ext cx="6426200" cy="2044693"/>
            </a:xfrm>
            <a:custGeom>
              <a:avLst/>
              <a:gdLst>
                <a:gd name="connsiteX0" fmla="*/ 222258 w 6426200"/>
                <a:gd name="connsiteY0" fmla="*/ 0 h 2044693"/>
                <a:gd name="connsiteX1" fmla="*/ 6203942 w 6426200"/>
                <a:gd name="connsiteY1" fmla="*/ 0 h 2044693"/>
                <a:gd name="connsiteX2" fmla="*/ 6218225 w 6426200"/>
                <a:gd name="connsiteY2" fmla="*/ 1440 h 2044693"/>
                <a:gd name="connsiteX3" fmla="*/ 6233120 w 6426200"/>
                <a:gd name="connsiteY3" fmla="*/ 75214 h 2044693"/>
                <a:gd name="connsiteX4" fmla="*/ 6383969 w 6426200"/>
                <a:gd name="connsiteY4" fmla="*/ 198939 h 2044693"/>
                <a:gd name="connsiteX5" fmla="*/ 6422272 w 6426200"/>
                <a:gd name="connsiteY5" fmla="*/ 202800 h 2044693"/>
                <a:gd name="connsiteX6" fmla="*/ 6426200 w 6426200"/>
                <a:gd name="connsiteY6" fmla="*/ 222258 h 2044693"/>
                <a:gd name="connsiteX7" fmla="*/ 6426200 w 6426200"/>
                <a:gd name="connsiteY7" fmla="*/ 1822435 h 2044693"/>
                <a:gd name="connsiteX8" fmla="*/ 6422122 w 6426200"/>
                <a:gd name="connsiteY8" fmla="*/ 1842636 h 2044693"/>
                <a:gd name="connsiteX9" fmla="*/ 6383969 w 6426200"/>
                <a:gd name="connsiteY9" fmla="*/ 1846483 h 2044693"/>
                <a:gd name="connsiteX10" fmla="*/ 6233120 w 6426200"/>
                <a:gd name="connsiteY10" fmla="*/ 1970208 h 2044693"/>
                <a:gd name="connsiteX11" fmla="*/ 6218375 w 6426200"/>
                <a:gd name="connsiteY11" fmla="*/ 2043238 h 2044693"/>
                <a:gd name="connsiteX12" fmla="*/ 6203942 w 6426200"/>
                <a:gd name="connsiteY12" fmla="*/ 2044693 h 2044693"/>
                <a:gd name="connsiteX13" fmla="*/ 222258 w 6426200"/>
                <a:gd name="connsiteY13" fmla="*/ 2044693 h 2044693"/>
                <a:gd name="connsiteX14" fmla="*/ 201341 w 6426200"/>
                <a:gd name="connsiteY14" fmla="*/ 2042585 h 2044693"/>
                <a:gd name="connsiteX15" fmla="*/ 186729 w 6426200"/>
                <a:gd name="connsiteY15" fmla="*/ 1970208 h 2044693"/>
                <a:gd name="connsiteX16" fmla="*/ 35879 w 6426200"/>
                <a:gd name="connsiteY16" fmla="*/ 1846483 h 2044693"/>
                <a:gd name="connsiteX17" fmla="*/ 4210 w 6426200"/>
                <a:gd name="connsiteY17" fmla="*/ 1843290 h 2044693"/>
                <a:gd name="connsiteX18" fmla="*/ 0 w 6426200"/>
                <a:gd name="connsiteY18" fmla="*/ 1822435 h 2044693"/>
                <a:gd name="connsiteX19" fmla="*/ 0 w 6426200"/>
                <a:gd name="connsiteY19" fmla="*/ 222258 h 2044693"/>
                <a:gd name="connsiteX20" fmla="*/ 4060 w 6426200"/>
                <a:gd name="connsiteY20" fmla="*/ 202147 h 2044693"/>
                <a:gd name="connsiteX21" fmla="*/ 35879 w 6426200"/>
                <a:gd name="connsiteY21" fmla="*/ 198939 h 2044693"/>
                <a:gd name="connsiteX22" fmla="*/ 186729 w 6426200"/>
                <a:gd name="connsiteY22" fmla="*/ 75214 h 2044693"/>
                <a:gd name="connsiteX23" fmla="*/ 201491 w 6426200"/>
                <a:gd name="connsiteY23" fmla="*/ 2094 h 2044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426200" h="2044693">
                  <a:moveTo>
                    <a:pt x="222258" y="0"/>
                  </a:moveTo>
                  <a:lnTo>
                    <a:pt x="6203942" y="0"/>
                  </a:lnTo>
                  <a:lnTo>
                    <a:pt x="6218225" y="1440"/>
                  </a:lnTo>
                  <a:lnTo>
                    <a:pt x="6233120" y="75214"/>
                  </a:lnTo>
                  <a:cubicBezTo>
                    <a:pt x="6259629" y="137889"/>
                    <a:pt x="6315764" y="184982"/>
                    <a:pt x="6383969" y="198939"/>
                  </a:cubicBezTo>
                  <a:lnTo>
                    <a:pt x="6422272" y="202800"/>
                  </a:lnTo>
                  <a:lnTo>
                    <a:pt x="6426200" y="222258"/>
                  </a:lnTo>
                  <a:lnTo>
                    <a:pt x="6426200" y="1822435"/>
                  </a:lnTo>
                  <a:lnTo>
                    <a:pt x="6422122" y="1842636"/>
                  </a:lnTo>
                  <a:lnTo>
                    <a:pt x="6383969" y="1846483"/>
                  </a:lnTo>
                  <a:cubicBezTo>
                    <a:pt x="6315764" y="1860439"/>
                    <a:pt x="6259629" y="1907533"/>
                    <a:pt x="6233120" y="1970208"/>
                  </a:cubicBezTo>
                  <a:lnTo>
                    <a:pt x="6218375" y="2043238"/>
                  </a:lnTo>
                  <a:lnTo>
                    <a:pt x="6203942" y="2044693"/>
                  </a:lnTo>
                  <a:lnTo>
                    <a:pt x="222258" y="2044693"/>
                  </a:lnTo>
                  <a:lnTo>
                    <a:pt x="201341" y="2042585"/>
                  </a:lnTo>
                  <a:lnTo>
                    <a:pt x="186729" y="1970208"/>
                  </a:lnTo>
                  <a:cubicBezTo>
                    <a:pt x="160219" y="1907533"/>
                    <a:pt x="104085" y="1860439"/>
                    <a:pt x="35879" y="1846483"/>
                  </a:cubicBezTo>
                  <a:lnTo>
                    <a:pt x="4210" y="1843290"/>
                  </a:lnTo>
                  <a:lnTo>
                    <a:pt x="0" y="1822435"/>
                  </a:lnTo>
                  <a:lnTo>
                    <a:pt x="0" y="222258"/>
                  </a:lnTo>
                  <a:lnTo>
                    <a:pt x="4060" y="202147"/>
                  </a:lnTo>
                  <a:lnTo>
                    <a:pt x="35879" y="198939"/>
                  </a:lnTo>
                  <a:cubicBezTo>
                    <a:pt x="104085" y="184982"/>
                    <a:pt x="160219" y="137889"/>
                    <a:pt x="186729" y="75214"/>
                  </a:cubicBezTo>
                  <a:lnTo>
                    <a:pt x="201491" y="2094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5170939C-8C18-2B79-4A8D-9F88EE64C318}"/>
                </a:ext>
              </a:extLst>
            </p:cNvPr>
            <p:cNvSpPr/>
            <p:nvPr/>
          </p:nvSpPr>
          <p:spPr>
            <a:xfrm>
              <a:off x="146048" y="5113202"/>
              <a:ext cx="6559552" cy="2185125"/>
            </a:xfrm>
            <a:custGeom>
              <a:avLst/>
              <a:gdLst>
                <a:gd name="connsiteX0" fmla="*/ 6496052 w 6559552"/>
                <a:gd name="connsiteY0" fmla="*/ 2058125 h 2185125"/>
                <a:gd name="connsiteX1" fmla="*/ 6559552 w 6559552"/>
                <a:gd name="connsiteY1" fmla="*/ 2121625 h 2185125"/>
                <a:gd name="connsiteX2" fmla="*/ 6496052 w 6559552"/>
                <a:gd name="connsiteY2" fmla="*/ 2185125 h 2185125"/>
                <a:gd name="connsiteX3" fmla="*/ 6432552 w 6559552"/>
                <a:gd name="connsiteY3" fmla="*/ 2121625 h 2185125"/>
                <a:gd name="connsiteX4" fmla="*/ 6496052 w 6559552"/>
                <a:gd name="connsiteY4" fmla="*/ 2058125 h 2185125"/>
                <a:gd name="connsiteX5" fmla="*/ 63500 w 6559552"/>
                <a:gd name="connsiteY5" fmla="*/ 2058125 h 2185125"/>
                <a:gd name="connsiteX6" fmla="*/ 127000 w 6559552"/>
                <a:gd name="connsiteY6" fmla="*/ 2121625 h 2185125"/>
                <a:gd name="connsiteX7" fmla="*/ 63500 w 6559552"/>
                <a:gd name="connsiteY7" fmla="*/ 2185125 h 2185125"/>
                <a:gd name="connsiteX8" fmla="*/ 0 w 6559552"/>
                <a:gd name="connsiteY8" fmla="*/ 2121625 h 2185125"/>
                <a:gd name="connsiteX9" fmla="*/ 63500 w 6559552"/>
                <a:gd name="connsiteY9" fmla="*/ 2058125 h 2185125"/>
                <a:gd name="connsiteX10" fmla="*/ 6496052 w 6559552"/>
                <a:gd name="connsiteY10" fmla="*/ 0 h 2185125"/>
                <a:gd name="connsiteX11" fmla="*/ 6559552 w 6559552"/>
                <a:gd name="connsiteY11" fmla="*/ 63500 h 2185125"/>
                <a:gd name="connsiteX12" fmla="*/ 6496052 w 6559552"/>
                <a:gd name="connsiteY12" fmla="*/ 127000 h 2185125"/>
                <a:gd name="connsiteX13" fmla="*/ 6432552 w 6559552"/>
                <a:gd name="connsiteY13" fmla="*/ 63500 h 2185125"/>
                <a:gd name="connsiteX14" fmla="*/ 6496052 w 6559552"/>
                <a:gd name="connsiteY14" fmla="*/ 0 h 2185125"/>
                <a:gd name="connsiteX15" fmla="*/ 63500 w 6559552"/>
                <a:gd name="connsiteY15" fmla="*/ 0 h 2185125"/>
                <a:gd name="connsiteX16" fmla="*/ 127000 w 6559552"/>
                <a:gd name="connsiteY16" fmla="*/ 63500 h 2185125"/>
                <a:gd name="connsiteX17" fmla="*/ 63500 w 6559552"/>
                <a:gd name="connsiteY17" fmla="*/ 127000 h 2185125"/>
                <a:gd name="connsiteX18" fmla="*/ 0 w 6559552"/>
                <a:gd name="connsiteY18" fmla="*/ 63500 h 2185125"/>
                <a:gd name="connsiteX19" fmla="*/ 63500 w 6559552"/>
                <a:gd name="connsiteY19" fmla="*/ 0 h 2185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559552" h="2185125">
                  <a:moveTo>
                    <a:pt x="6496052" y="2058125"/>
                  </a:moveTo>
                  <a:cubicBezTo>
                    <a:pt x="6531122" y="2058125"/>
                    <a:pt x="6559552" y="2086555"/>
                    <a:pt x="6559552" y="2121625"/>
                  </a:cubicBezTo>
                  <a:cubicBezTo>
                    <a:pt x="6559552" y="2156695"/>
                    <a:pt x="6531122" y="2185125"/>
                    <a:pt x="6496052" y="2185125"/>
                  </a:cubicBezTo>
                  <a:cubicBezTo>
                    <a:pt x="6460982" y="2185125"/>
                    <a:pt x="6432552" y="2156695"/>
                    <a:pt x="6432552" y="2121625"/>
                  </a:cubicBezTo>
                  <a:cubicBezTo>
                    <a:pt x="6432552" y="2086555"/>
                    <a:pt x="6460982" y="2058125"/>
                    <a:pt x="6496052" y="2058125"/>
                  </a:cubicBezTo>
                  <a:close/>
                  <a:moveTo>
                    <a:pt x="63500" y="2058125"/>
                  </a:moveTo>
                  <a:cubicBezTo>
                    <a:pt x="98570" y="2058125"/>
                    <a:pt x="127000" y="2086555"/>
                    <a:pt x="127000" y="2121625"/>
                  </a:cubicBezTo>
                  <a:cubicBezTo>
                    <a:pt x="127000" y="2156695"/>
                    <a:pt x="98570" y="2185125"/>
                    <a:pt x="63500" y="2185125"/>
                  </a:cubicBezTo>
                  <a:cubicBezTo>
                    <a:pt x="28430" y="2185125"/>
                    <a:pt x="0" y="2156695"/>
                    <a:pt x="0" y="2121625"/>
                  </a:cubicBezTo>
                  <a:cubicBezTo>
                    <a:pt x="0" y="2086555"/>
                    <a:pt x="28430" y="2058125"/>
                    <a:pt x="63500" y="2058125"/>
                  </a:cubicBezTo>
                  <a:close/>
                  <a:moveTo>
                    <a:pt x="6496052" y="0"/>
                  </a:moveTo>
                  <a:cubicBezTo>
                    <a:pt x="6531122" y="0"/>
                    <a:pt x="6559552" y="28430"/>
                    <a:pt x="6559552" y="63500"/>
                  </a:cubicBezTo>
                  <a:cubicBezTo>
                    <a:pt x="6559552" y="98570"/>
                    <a:pt x="6531122" y="127000"/>
                    <a:pt x="6496052" y="127000"/>
                  </a:cubicBezTo>
                  <a:cubicBezTo>
                    <a:pt x="6460982" y="127000"/>
                    <a:pt x="6432552" y="98570"/>
                    <a:pt x="6432552" y="63500"/>
                  </a:cubicBezTo>
                  <a:cubicBezTo>
                    <a:pt x="6432552" y="28430"/>
                    <a:pt x="6460982" y="0"/>
                    <a:pt x="6496052" y="0"/>
                  </a:cubicBezTo>
                  <a:close/>
                  <a:moveTo>
                    <a:pt x="63500" y="0"/>
                  </a:moveTo>
                  <a:cubicBezTo>
                    <a:pt x="98570" y="0"/>
                    <a:pt x="127000" y="28430"/>
                    <a:pt x="127000" y="63500"/>
                  </a:cubicBezTo>
                  <a:cubicBezTo>
                    <a:pt x="127000" y="98570"/>
                    <a:pt x="98570" y="127000"/>
                    <a:pt x="63500" y="127000"/>
                  </a:cubicBezTo>
                  <a:cubicBezTo>
                    <a:pt x="28430" y="127000"/>
                    <a:pt x="0" y="98570"/>
                    <a:pt x="0" y="63500"/>
                  </a:cubicBezTo>
                  <a:cubicBezTo>
                    <a:pt x="0" y="28430"/>
                    <a:pt x="28430" y="0"/>
                    <a:pt x="63500" y="0"/>
                  </a:cubicBezTo>
                  <a:close/>
                </a:path>
              </a:pathLst>
            </a:custGeom>
            <a:grp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DE52FAB0-9E44-6879-6490-909C8A2A7F73}"/>
              </a:ext>
            </a:extLst>
          </p:cNvPr>
          <p:cNvGrpSpPr/>
          <p:nvPr/>
        </p:nvGrpSpPr>
        <p:grpSpPr>
          <a:xfrm>
            <a:off x="146048" y="2651131"/>
            <a:ext cx="6559552" cy="2185125"/>
            <a:chOff x="146048" y="5113202"/>
            <a:chExt cx="6559552" cy="2185125"/>
          </a:xfrm>
          <a:solidFill>
            <a:srgbClr val="00B0F0"/>
          </a:solidFill>
        </p:grpSpPr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F119B030-DB42-69A6-DAE5-7AABA592C3C1}"/>
                </a:ext>
              </a:extLst>
            </p:cNvPr>
            <p:cNvSpPr/>
            <p:nvPr/>
          </p:nvSpPr>
          <p:spPr>
            <a:xfrm>
              <a:off x="215900" y="5168900"/>
              <a:ext cx="6426200" cy="2044693"/>
            </a:xfrm>
            <a:custGeom>
              <a:avLst/>
              <a:gdLst>
                <a:gd name="connsiteX0" fmla="*/ 222258 w 6426200"/>
                <a:gd name="connsiteY0" fmla="*/ 0 h 2044693"/>
                <a:gd name="connsiteX1" fmla="*/ 6203942 w 6426200"/>
                <a:gd name="connsiteY1" fmla="*/ 0 h 2044693"/>
                <a:gd name="connsiteX2" fmla="*/ 6218225 w 6426200"/>
                <a:gd name="connsiteY2" fmla="*/ 1440 h 2044693"/>
                <a:gd name="connsiteX3" fmla="*/ 6233120 w 6426200"/>
                <a:gd name="connsiteY3" fmla="*/ 75214 h 2044693"/>
                <a:gd name="connsiteX4" fmla="*/ 6383969 w 6426200"/>
                <a:gd name="connsiteY4" fmla="*/ 198939 h 2044693"/>
                <a:gd name="connsiteX5" fmla="*/ 6422272 w 6426200"/>
                <a:gd name="connsiteY5" fmla="*/ 202800 h 2044693"/>
                <a:gd name="connsiteX6" fmla="*/ 6426200 w 6426200"/>
                <a:gd name="connsiteY6" fmla="*/ 222258 h 2044693"/>
                <a:gd name="connsiteX7" fmla="*/ 6426200 w 6426200"/>
                <a:gd name="connsiteY7" fmla="*/ 1822435 h 2044693"/>
                <a:gd name="connsiteX8" fmla="*/ 6422122 w 6426200"/>
                <a:gd name="connsiteY8" fmla="*/ 1842636 h 2044693"/>
                <a:gd name="connsiteX9" fmla="*/ 6383969 w 6426200"/>
                <a:gd name="connsiteY9" fmla="*/ 1846483 h 2044693"/>
                <a:gd name="connsiteX10" fmla="*/ 6233120 w 6426200"/>
                <a:gd name="connsiteY10" fmla="*/ 1970208 h 2044693"/>
                <a:gd name="connsiteX11" fmla="*/ 6218375 w 6426200"/>
                <a:gd name="connsiteY11" fmla="*/ 2043238 h 2044693"/>
                <a:gd name="connsiteX12" fmla="*/ 6203942 w 6426200"/>
                <a:gd name="connsiteY12" fmla="*/ 2044693 h 2044693"/>
                <a:gd name="connsiteX13" fmla="*/ 222258 w 6426200"/>
                <a:gd name="connsiteY13" fmla="*/ 2044693 h 2044693"/>
                <a:gd name="connsiteX14" fmla="*/ 201341 w 6426200"/>
                <a:gd name="connsiteY14" fmla="*/ 2042585 h 2044693"/>
                <a:gd name="connsiteX15" fmla="*/ 186729 w 6426200"/>
                <a:gd name="connsiteY15" fmla="*/ 1970208 h 2044693"/>
                <a:gd name="connsiteX16" fmla="*/ 35879 w 6426200"/>
                <a:gd name="connsiteY16" fmla="*/ 1846483 h 2044693"/>
                <a:gd name="connsiteX17" fmla="*/ 4210 w 6426200"/>
                <a:gd name="connsiteY17" fmla="*/ 1843290 h 2044693"/>
                <a:gd name="connsiteX18" fmla="*/ 0 w 6426200"/>
                <a:gd name="connsiteY18" fmla="*/ 1822435 h 2044693"/>
                <a:gd name="connsiteX19" fmla="*/ 0 w 6426200"/>
                <a:gd name="connsiteY19" fmla="*/ 222258 h 2044693"/>
                <a:gd name="connsiteX20" fmla="*/ 4060 w 6426200"/>
                <a:gd name="connsiteY20" fmla="*/ 202147 h 2044693"/>
                <a:gd name="connsiteX21" fmla="*/ 35879 w 6426200"/>
                <a:gd name="connsiteY21" fmla="*/ 198939 h 2044693"/>
                <a:gd name="connsiteX22" fmla="*/ 186729 w 6426200"/>
                <a:gd name="connsiteY22" fmla="*/ 75214 h 2044693"/>
                <a:gd name="connsiteX23" fmla="*/ 201491 w 6426200"/>
                <a:gd name="connsiteY23" fmla="*/ 2094 h 2044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426200" h="2044693">
                  <a:moveTo>
                    <a:pt x="222258" y="0"/>
                  </a:moveTo>
                  <a:lnTo>
                    <a:pt x="6203942" y="0"/>
                  </a:lnTo>
                  <a:lnTo>
                    <a:pt x="6218225" y="1440"/>
                  </a:lnTo>
                  <a:lnTo>
                    <a:pt x="6233120" y="75214"/>
                  </a:lnTo>
                  <a:cubicBezTo>
                    <a:pt x="6259629" y="137889"/>
                    <a:pt x="6315764" y="184982"/>
                    <a:pt x="6383969" y="198939"/>
                  </a:cubicBezTo>
                  <a:lnTo>
                    <a:pt x="6422272" y="202800"/>
                  </a:lnTo>
                  <a:lnTo>
                    <a:pt x="6426200" y="222258"/>
                  </a:lnTo>
                  <a:lnTo>
                    <a:pt x="6426200" y="1822435"/>
                  </a:lnTo>
                  <a:lnTo>
                    <a:pt x="6422122" y="1842636"/>
                  </a:lnTo>
                  <a:lnTo>
                    <a:pt x="6383969" y="1846483"/>
                  </a:lnTo>
                  <a:cubicBezTo>
                    <a:pt x="6315764" y="1860439"/>
                    <a:pt x="6259629" y="1907533"/>
                    <a:pt x="6233120" y="1970208"/>
                  </a:cubicBezTo>
                  <a:lnTo>
                    <a:pt x="6218375" y="2043238"/>
                  </a:lnTo>
                  <a:lnTo>
                    <a:pt x="6203942" y="2044693"/>
                  </a:lnTo>
                  <a:lnTo>
                    <a:pt x="222258" y="2044693"/>
                  </a:lnTo>
                  <a:lnTo>
                    <a:pt x="201341" y="2042585"/>
                  </a:lnTo>
                  <a:lnTo>
                    <a:pt x="186729" y="1970208"/>
                  </a:lnTo>
                  <a:cubicBezTo>
                    <a:pt x="160219" y="1907533"/>
                    <a:pt x="104085" y="1860439"/>
                    <a:pt x="35879" y="1846483"/>
                  </a:cubicBezTo>
                  <a:lnTo>
                    <a:pt x="4210" y="1843290"/>
                  </a:lnTo>
                  <a:lnTo>
                    <a:pt x="0" y="1822435"/>
                  </a:lnTo>
                  <a:lnTo>
                    <a:pt x="0" y="222258"/>
                  </a:lnTo>
                  <a:lnTo>
                    <a:pt x="4060" y="202147"/>
                  </a:lnTo>
                  <a:lnTo>
                    <a:pt x="35879" y="198939"/>
                  </a:lnTo>
                  <a:cubicBezTo>
                    <a:pt x="104085" y="184982"/>
                    <a:pt x="160219" y="137889"/>
                    <a:pt x="186729" y="75214"/>
                  </a:cubicBezTo>
                  <a:lnTo>
                    <a:pt x="201491" y="2094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AB2B8C0D-8183-E1A7-63B6-2F1393F744E4}"/>
                </a:ext>
              </a:extLst>
            </p:cNvPr>
            <p:cNvSpPr/>
            <p:nvPr/>
          </p:nvSpPr>
          <p:spPr>
            <a:xfrm>
              <a:off x="146048" y="5113202"/>
              <a:ext cx="6559552" cy="2185125"/>
            </a:xfrm>
            <a:custGeom>
              <a:avLst/>
              <a:gdLst>
                <a:gd name="connsiteX0" fmla="*/ 6496052 w 6559552"/>
                <a:gd name="connsiteY0" fmla="*/ 2058125 h 2185125"/>
                <a:gd name="connsiteX1" fmla="*/ 6559552 w 6559552"/>
                <a:gd name="connsiteY1" fmla="*/ 2121625 h 2185125"/>
                <a:gd name="connsiteX2" fmla="*/ 6496052 w 6559552"/>
                <a:gd name="connsiteY2" fmla="*/ 2185125 h 2185125"/>
                <a:gd name="connsiteX3" fmla="*/ 6432552 w 6559552"/>
                <a:gd name="connsiteY3" fmla="*/ 2121625 h 2185125"/>
                <a:gd name="connsiteX4" fmla="*/ 6496052 w 6559552"/>
                <a:gd name="connsiteY4" fmla="*/ 2058125 h 2185125"/>
                <a:gd name="connsiteX5" fmla="*/ 63500 w 6559552"/>
                <a:gd name="connsiteY5" fmla="*/ 2058125 h 2185125"/>
                <a:gd name="connsiteX6" fmla="*/ 127000 w 6559552"/>
                <a:gd name="connsiteY6" fmla="*/ 2121625 h 2185125"/>
                <a:gd name="connsiteX7" fmla="*/ 63500 w 6559552"/>
                <a:gd name="connsiteY7" fmla="*/ 2185125 h 2185125"/>
                <a:gd name="connsiteX8" fmla="*/ 0 w 6559552"/>
                <a:gd name="connsiteY8" fmla="*/ 2121625 h 2185125"/>
                <a:gd name="connsiteX9" fmla="*/ 63500 w 6559552"/>
                <a:gd name="connsiteY9" fmla="*/ 2058125 h 2185125"/>
                <a:gd name="connsiteX10" fmla="*/ 6496052 w 6559552"/>
                <a:gd name="connsiteY10" fmla="*/ 0 h 2185125"/>
                <a:gd name="connsiteX11" fmla="*/ 6559552 w 6559552"/>
                <a:gd name="connsiteY11" fmla="*/ 63500 h 2185125"/>
                <a:gd name="connsiteX12" fmla="*/ 6496052 w 6559552"/>
                <a:gd name="connsiteY12" fmla="*/ 127000 h 2185125"/>
                <a:gd name="connsiteX13" fmla="*/ 6432552 w 6559552"/>
                <a:gd name="connsiteY13" fmla="*/ 63500 h 2185125"/>
                <a:gd name="connsiteX14" fmla="*/ 6496052 w 6559552"/>
                <a:gd name="connsiteY14" fmla="*/ 0 h 2185125"/>
                <a:gd name="connsiteX15" fmla="*/ 63500 w 6559552"/>
                <a:gd name="connsiteY15" fmla="*/ 0 h 2185125"/>
                <a:gd name="connsiteX16" fmla="*/ 127000 w 6559552"/>
                <a:gd name="connsiteY16" fmla="*/ 63500 h 2185125"/>
                <a:gd name="connsiteX17" fmla="*/ 63500 w 6559552"/>
                <a:gd name="connsiteY17" fmla="*/ 127000 h 2185125"/>
                <a:gd name="connsiteX18" fmla="*/ 0 w 6559552"/>
                <a:gd name="connsiteY18" fmla="*/ 63500 h 2185125"/>
                <a:gd name="connsiteX19" fmla="*/ 63500 w 6559552"/>
                <a:gd name="connsiteY19" fmla="*/ 0 h 2185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559552" h="2185125">
                  <a:moveTo>
                    <a:pt x="6496052" y="2058125"/>
                  </a:moveTo>
                  <a:cubicBezTo>
                    <a:pt x="6531122" y="2058125"/>
                    <a:pt x="6559552" y="2086555"/>
                    <a:pt x="6559552" y="2121625"/>
                  </a:cubicBezTo>
                  <a:cubicBezTo>
                    <a:pt x="6559552" y="2156695"/>
                    <a:pt x="6531122" y="2185125"/>
                    <a:pt x="6496052" y="2185125"/>
                  </a:cubicBezTo>
                  <a:cubicBezTo>
                    <a:pt x="6460982" y="2185125"/>
                    <a:pt x="6432552" y="2156695"/>
                    <a:pt x="6432552" y="2121625"/>
                  </a:cubicBezTo>
                  <a:cubicBezTo>
                    <a:pt x="6432552" y="2086555"/>
                    <a:pt x="6460982" y="2058125"/>
                    <a:pt x="6496052" y="2058125"/>
                  </a:cubicBezTo>
                  <a:close/>
                  <a:moveTo>
                    <a:pt x="63500" y="2058125"/>
                  </a:moveTo>
                  <a:cubicBezTo>
                    <a:pt x="98570" y="2058125"/>
                    <a:pt x="127000" y="2086555"/>
                    <a:pt x="127000" y="2121625"/>
                  </a:cubicBezTo>
                  <a:cubicBezTo>
                    <a:pt x="127000" y="2156695"/>
                    <a:pt x="98570" y="2185125"/>
                    <a:pt x="63500" y="2185125"/>
                  </a:cubicBezTo>
                  <a:cubicBezTo>
                    <a:pt x="28430" y="2185125"/>
                    <a:pt x="0" y="2156695"/>
                    <a:pt x="0" y="2121625"/>
                  </a:cubicBezTo>
                  <a:cubicBezTo>
                    <a:pt x="0" y="2086555"/>
                    <a:pt x="28430" y="2058125"/>
                    <a:pt x="63500" y="2058125"/>
                  </a:cubicBezTo>
                  <a:close/>
                  <a:moveTo>
                    <a:pt x="6496052" y="0"/>
                  </a:moveTo>
                  <a:cubicBezTo>
                    <a:pt x="6531122" y="0"/>
                    <a:pt x="6559552" y="28430"/>
                    <a:pt x="6559552" y="63500"/>
                  </a:cubicBezTo>
                  <a:cubicBezTo>
                    <a:pt x="6559552" y="98570"/>
                    <a:pt x="6531122" y="127000"/>
                    <a:pt x="6496052" y="127000"/>
                  </a:cubicBezTo>
                  <a:cubicBezTo>
                    <a:pt x="6460982" y="127000"/>
                    <a:pt x="6432552" y="98570"/>
                    <a:pt x="6432552" y="63500"/>
                  </a:cubicBezTo>
                  <a:cubicBezTo>
                    <a:pt x="6432552" y="28430"/>
                    <a:pt x="6460982" y="0"/>
                    <a:pt x="6496052" y="0"/>
                  </a:cubicBezTo>
                  <a:close/>
                  <a:moveTo>
                    <a:pt x="63500" y="0"/>
                  </a:moveTo>
                  <a:cubicBezTo>
                    <a:pt x="98570" y="0"/>
                    <a:pt x="127000" y="28430"/>
                    <a:pt x="127000" y="63500"/>
                  </a:cubicBezTo>
                  <a:cubicBezTo>
                    <a:pt x="127000" y="98570"/>
                    <a:pt x="98570" y="127000"/>
                    <a:pt x="63500" y="127000"/>
                  </a:cubicBezTo>
                  <a:cubicBezTo>
                    <a:pt x="28430" y="127000"/>
                    <a:pt x="0" y="98570"/>
                    <a:pt x="0" y="63500"/>
                  </a:cubicBezTo>
                  <a:cubicBezTo>
                    <a:pt x="0" y="28430"/>
                    <a:pt x="28430" y="0"/>
                    <a:pt x="63500" y="0"/>
                  </a:cubicBezTo>
                  <a:close/>
                </a:path>
              </a:pathLst>
            </a:custGeom>
            <a:grp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7C1E50AD-F094-370F-EC6A-526DA0C58641}"/>
              </a:ext>
            </a:extLst>
          </p:cNvPr>
          <p:cNvSpPr txBox="1"/>
          <p:nvPr/>
        </p:nvSpPr>
        <p:spPr>
          <a:xfrm>
            <a:off x="874455" y="5485019"/>
            <a:ext cx="510909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トレーはこちらへ</a:t>
            </a:r>
            <a:endParaRPr lang="en-US" altLang="ja-JP" sz="4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お戻しください</a:t>
            </a:r>
            <a:endParaRPr lang="en-US" altLang="ja-JP" sz="4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41BFBC76-38E4-BFA7-C125-86D858D50932}"/>
              </a:ext>
            </a:extLst>
          </p:cNvPr>
          <p:cNvSpPr txBox="1"/>
          <p:nvPr/>
        </p:nvSpPr>
        <p:spPr>
          <a:xfrm rot="10800000">
            <a:off x="874456" y="2845780"/>
            <a:ext cx="510909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トレーはこちらへ</a:t>
            </a:r>
            <a:endParaRPr lang="en-US" altLang="ja-JP" sz="4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お戻しください</a:t>
            </a:r>
            <a:endParaRPr lang="en-US" altLang="ja-JP" sz="4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063647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930E61D9-772D-B0A2-DE21-817BC52CAE28}"/>
              </a:ext>
            </a:extLst>
          </p:cNvPr>
          <p:cNvGrpSpPr/>
          <p:nvPr/>
        </p:nvGrpSpPr>
        <p:grpSpPr>
          <a:xfrm>
            <a:off x="258915" y="5429310"/>
            <a:ext cx="6340198" cy="1400204"/>
            <a:chOff x="258915" y="5429310"/>
            <a:chExt cx="6340198" cy="1400204"/>
          </a:xfrm>
        </p:grpSpPr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ACB49D57-2170-B160-3C97-1DA41523BF9E}"/>
                </a:ext>
              </a:extLst>
            </p:cNvPr>
            <p:cNvSpPr txBox="1"/>
            <p:nvPr/>
          </p:nvSpPr>
          <p:spPr>
            <a:xfrm>
              <a:off x="258915" y="5429310"/>
              <a:ext cx="634019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32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トレーはこちらへお戻しください</a:t>
              </a:r>
              <a:endParaRPr lang="en-US" altLang="ja-JP" sz="3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09CABBE1-190F-A110-9745-AAC131F3CB52}"/>
                </a:ext>
              </a:extLst>
            </p:cNvPr>
            <p:cNvSpPr txBox="1"/>
            <p:nvPr/>
          </p:nvSpPr>
          <p:spPr>
            <a:xfrm>
              <a:off x="258916" y="6121628"/>
              <a:ext cx="634019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2000" b="1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ご使用後のトレーは、こちらの台へお戻しください。</a:t>
              </a:r>
              <a:endParaRPr lang="en-US" altLang="ja-JP" sz="2000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2000" b="1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次の方のためにご協力をお願いします。</a:t>
              </a:r>
              <a:endParaRPr lang="en-US" altLang="ja-JP" sz="20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4620DD8-8DAA-9279-DAE1-384D791E7F13}"/>
              </a:ext>
            </a:extLst>
          </p:cNvPr>
          <p:cNvGrpSpPr/>
          <p:nvPr/>
        </p:nvGrpSpPr>
        <p:grpSpPr>
          <a:xfrm rot="10800000">
            <a:off x="258917" y="3061615"/>
            <a:ext cx="6340200" cy="1368908"/>
            <a:chOff x="258915" y="5475478"/>
            <a:chExt cx="6340200" cy="1368908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5ED2FADA-6BA9-DA6D-56C0-11B3C2B2A834}"/>
                </a:ext>
              </a:extLst>
            </p:cNvPr>
            <p:cNvSpPr txBox="1"/>
            <p:nvPr/>
          </p:nvSpPr>
          <p:spPr>
            <a:xfrm>
              <a:off x="258918" y="5475478"/>
              <a:ext cx="634019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32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トレーはこちらへお戻しください</a:t>
              </a:r>
              <a:endParaRPr lang="en-US" altLang="ja-JP" sz="3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D3F2E7C0-9B7D-077B-29AE-BFE5A6EF043E}"/>
                </a:ext>
              </a:extLst>
            </p:cNvPr>
            <p:cNvSpPr txBox="1"/>
            <p:nvPr/>
          </p:nvSpPr>
          <p:spPr>
            <a:xfrm>
              <a:off x="258915" y="6136500"/>
              <a:ext cx="634019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2000" b="1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ご使用後のトレーは、こちらの台へお戻しください。</a:t>
              </a:r>
              <a:endParaRPr lang="en-US" altLang="ja-JP" sz="2000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2000" b="1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次の方のためにご協力をお願いします。</a:t>
              </a:r>
              <a:endParaRPr lang="en-US" altLang="ja-JP" sz="2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3979</TotalTime>
  <Words>118</Words>
  <Application>Microsoft Office PowerPoint</Application>
  <PresentationFormat>A4 210 x 297 mm</PresentationFormat>
  <Paragraphs>26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std0167_トレーはこちらへお戻しください</dc:title>
  <dc:subject>std0167_トレーはこちらへお戻しください</dc:subject>
  <dc:creator>でじけろお</dc:creator>
  <cp:lastModifiedBy>Keroo</cp:lastModifiedBy>
  <cp:revision>1</cp:revision>
  <dcterms:created xsi:type="dcterms:W3CDTF">2018-05-20T00:31:01Z</dcterms:created>
  <dcterms:modified xsi:type="dcterms:W3CDTF">2025-08-21T15:30:15Z</dcterms:modified>
  <cp:version>1</cp:version>
</cp:coreProperties>
</file>